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9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26.xml.rels" ContentType="application/vnd.openxmlformats-package.relationships+xml"/>
  <Override PartName="/ppt/slideMasters/_rels/slideMaster18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27.xml.rels" ContentType="application/vnd.openxmlformats-package.relationships+xml"/>
  <Override PartName="/ppt/slideMasters/_rels/slideMaster13.xml.rels" ContentType="application/vnd.openxmlformats-package.relationships+xml"/>
  <Override PartName="/ppt/slideMasters/_rels/slideMaster29.xml.rels" ContentType="application/vnd.openxmlformats-package.relationships+xml"/>
  <Override PartName="/ppt/slideMasters/_rels/slideMaster31.xml.rels" ContentType="application/vnd.openxmlformats-package.relationships+xml"/>
  <Override PartName="/ppt/slideMasters/_rels/slideMaster28.xml.rels" ContentType="application/vnd.openxmlformats-package.relationships+xml"/>
  <Override PartName="/ppt/slideMasters/_rels/slideMaster30.xml.rels" ContentType="application/vnd.openxmlformats-package.relationships+xml"/>
  <Override PartName="/ppt/slideMasters/_rels/slideMaster32.xml.rels" ContentType="application/vnd.openxmlformats-package.relationships+xml"/>
  <Override PartName="/ppt/slideMasters/_rels/slideMaster20.xml.rels" ContentType="application/vnd.openxmlformats-package.relationships+xml"/>
  <Override PartName="/ppt/slideMasters/_rels/slideMaster19.xml.rels" ContentType="application/vnd.openxmlformats-package.relationships+xml"/>
  <Override PartName="/ppt/slideMasters/_rels/slideMaster21.xml.rels" ContentType="application/vnd.openxmlformats-package.relationships+xml"/>
  <Override PartName="/ppt/slideMasters/_rels/slideMaster33.xml.rels" ContentType="application/vnd.openxmlformats-package.relationships+xml"/>
  <Override PartName="/ppt/slideMasters/_rels/slideMaster22.xml.rels" ContentType="application/vnd.openxmlformats-package.relationships+xml"/>
  <Override PartName="/ppt/slideMasters/_rels/slideMaster23.xml.rels" ContentType="application/vnd.openxmlformats-package.relationships+xml"/>
  <Override PartName="/ppt/slideMasters/_rels/slideMaster24.xml.rels" ContentType="application/vnd.openxmlformats-package.relationships+xml"/>
  <Override PartName="/ppt/slideMasters/_rels/slideMaster25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5.xml.rels" ContentType="application/vnd.openxmlformats-package.relationships+xml"/>
  <Override PartName="/ppt/slideMasters/_rels/slideMaster10.xml.rels" ContentType="application/vnd.openxmlformats-package.relationships+xml"/>
  <Override PartName="/ppt/slideMasters/_rels/slideMaster34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16.xml.rels" ContentType="application/vnd.openxmlformats-package.relationships+xml"/>
  <Override PartName="/ppt/slideMasters/_rels/slideMaster11.xml.rels" ContentType="application/vnd.openxmlformats-package.relationships+xml"/>
  <Override PartName="/ppt/slideMasters/_rels/slideMaster35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17.xml.rels" ContentType="application/vnd.openxmlformats-package.relationships+xml"/>
  <Override PartName="/ppt/slideMasters/_rels/slideMaster12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6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14.xml.rels" ContentType="application/vnd.openxmlformats-package.relationships+xml"/>
  <Override PartName="/ppt/slideMasters/_rels/slideMaster2.xml.rels" ContentType="application/vnd.openxmlformats-package.relationships+xml"/>
  <Override PartName="/ppt/slideMasters/slideMaster25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presProps.xml" ContentType="application/vnd.openxmlformats-officedocument.presentationml.presProps+xml"/>
  <Override PartName="/ppt/theme/theme29.xml" ContentType="application/vnd.openxmlformats-officedocument.theme+xml"/>
  <Override PartName="/ppt/theme/theme28.xml" ContentType="application/vnd.openxmlformats-officedocument.theme+xml"/>
  <Override PartName="/ppt/theme/theme27.xml" ContentType="application/vnd.openxmlformats-officedocument.theme+xml"/>
  <Override PartName="/ppt/theme/theme26.xml" ContentType="application/vnd.openxmlformats-officedocument.theme+xml"/>
  <Override PartName="/ppt/theme/theme25.xml" ContentType="application/vnd.openxmlformats-officedocument.theme+xml"/>
  <Override PartName="/ppt/theme/theme24.xml" ContentType="application/vnd.openxmlformats-officedocument.theme+xml"/>
  <Override PartName="/ppt/theme/theme23.xml" ContentType="application/vnd.openxmlformats-officedocument.theme+xml"/>
  <Override PartName="/ppt/theme/theme22.xml" ContentType="application/vnd.openxmlformats-officedocument.theme+xml"/>
  <Override PartName="/ppt/theme/theme5.xml" ContentType="application/vnd.openxmlformats-officedocument.theme+xml"/>
  <Override PartName="/ppt/theme/theme32.xml" ContentType="application/vnd.openxmlformats-officedocument.theme+xml"/>
  <Override PartName="/ppt/theme/theme6.xml" ContentType="application/vnd.openxmlformats-officedocument.theme+xml"/>
  <Override PartName="/ppt/theme/theme33.xml" ContentType="application/vnd.openxmlformats-officedocument.theme+xml"/>
  <Override PartName="/ppt/theme/theme8.xml" ContentType="application/vnd.openxmlformats-officedocument.theme+xml"/>
  <Override PartName="/ppt/theme/theme35.xml" ContentType="application/vnd.openxmlformats-officedocument.theme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9.xml" ContentType="application/vnd.openxmlformats-officedocument.theme+xml"/>
  <Override PartName="/ppt/theme/theme36.xml" ContentType="application/vnd.openxmlformats-officedocument.theme+xml"/>
  <Override PartName="/ppt/theme/theme2.xml" ContentType="application/vnd.openxmlformats-officedocument.theme+xml"/>
  <Override PartName="/ppt/theme/theme7.xml" ContentType="application/vnd.openxmlformats-officedocument.theme+xml"/>
  <Override PartName="/ppt/theme/theme34.xml" ContentType="application/vnd.openxmlformats-officedocument.theme+xml"/>
  <Override PartName="/ppt/theme/theme37.xml" ContentType="application/vnd.openxmlformats-officedocument.theme+xml"/>
  <Override PartName="/ppt/theme/theme31.xml" ContentType="application/vnd.openxmlformats-officedocument.theme+xml"/>
  <Override PartName="/ppt/theme/theme4.xml" ContentType="application/vnd.openxmlformats-officedocument.theme+xml"/>
  <Override PartName="/ppt/theme/theme13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12.xml" ContentType="application/vnd.openxmlformats-officedocument.theme+xml"/>
  <Override PartName="/ppt/theme/theme11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20.xml" ContentType="application/vnd.openxmlformats-officedocument.theme+xml"/>
  <Override PartName="/ppt/theme/theme19.xml" ContentType="application/vnd.openxmlformats-officedocument.theme+xml"/>
  <Override PartName="/ppt/theme/theme21.xml" ContentType="application/vnd.openxmlformats-officedocument.theme+xml"/>
  <Override PartName="/ppt/slideLayouts/slideLayout22.xml" ContentType="application/vnd.openxmlformats-officedocument.presentationml.slideLayout+xml"/>
  <Override PartName="/ppt/slideLayouts/_rels/slideLayout1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3.xml.rels" ContentType="application/vnd.openxmlformats-package.relationships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_rels/presentation.xml.rels" ContentType="application/vnd.openxmlformats-package.relationshi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media/image29.png" ContentType="image/png"/>
  <Override PartName="/ppt/media/image28.png" ContentType="image/png"/>
  <Override PartName="/ppt/media/image26.png" ContentType="image/png"/>
  <Override PartName="/ppt/media/image11.png" ContentType="image/png"/>
  <Override PartName="/ppt/media/image2.png" ContentType="image/png"/>
  <Override PartName="/ppt/media/image8.png" ContentType="image/png"/>
  <Override PartName="/ppt/media/image12.png" ContentType="image/png"/>
  <Override PartName="/ppt/media/image3.png" ContentType="image/png"/>
  <Override PartName="/ppt/media/image18.png" ContentType="image/png"/>
  <Override PartName="/ppt/media/image9.png" ContentType="image/png"/>
  <Override PartName="/ppt/media/image20.png" ContentType="image/png"/>
  <Override PartName="/ppt/media/image13.png" ContentType="image/png"/>
  <Override PartName="/ppt/media/image4.png" ContentType="image/png"/>
  <Override PartName="/ppt/media/image30.png" ContentType="image/png"/>
  <Override PartName="/ppt/media/image31.png" ContentType="image/png"/>
  <Override PartName="/ppt/media/image32.png" ContentType="image/png"/>
  <Override PartName="/ppt/media/image7.png" ContentType="image/png"/>
  <Override PartName="/ppt/media/image16.png" ContentType="image/png"/>
  <Override PartName="/ppt/media/image10.png" ContentType="image/png"/>
  <Override PartName="/ppt/media/image1.png" ContentType="image/png"/>
  <Override PartName="/ppt/media/image6.png" ContentType="image/png"/>
  <Override PartName="/ppt/media/image15.png" ContentType="image/png"/>
  <Override PartName="/ppt/media/image5.png" ContentType="image/png"/>
  <Override PartName="/ppt/media/image14.png" ContentType="image/png"/>
  <Override PartName="/ppt/media/image19.png" ContentType="image/png"/>
  <Override PartName="/ppt/media/image21.png" ContentType="image/png"/>
  <Override PartName="/ppt/media/image22.png" ContentType="image/png"/>
  <Override PartName="/ppt/media/image23.png" ContentType="image/png"/>
  <Override PartName="/ppt/media/image17.png" ContentType="image/png"/>
  <Override PartName="/ppt/media/image24.gif" ContentType="image/gif"/>
  <Override PartName="/ppt/media/image27.png" ContentType="image/png"/>
  <Override PartName="/ppt/media/image25.png" ContentType="image/png"/>
  <Override PartName="/ppt/slides/_rels/slide27.xml.rels" ContentType="application/vnd.openxmlformats-package.relationships+xml"/>
  <Override PartName="/ppt/slides/_rels/slide18.xml.rels" ContentType="application/vnd.openxmlformats-package.relationships+xml"/>
  <Override PartName="/ppt/slides/_rels/slide11.xml.rels" ContentType="application/vnd.openxmlformats-package.relationships+xml"/>
  <Override PartName="/ppt/slides/_rels/slide28.xml.rels" ContentType="application/vnd.openxmlformats-package.relationships+xml"/>
  <Override PartName="/ppt/slides/_rels/slide30.xml.rels" ContentType="application/vnd.openxmlformats-package.relationships+xml"/>
  <Override PartName="/ppt/slides/_rels/slide19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22.xml.rels" ContentType="application/vnd.openxmlformats-package.relationships+xml"/>
  <Override PartName="/ppt/slides/_rels/slide5.xml.rels" ContentType="application/vnd.openxmlformats-package.relationships+xml"/>
  <Override PartName="/ppt/slides/_rels/slide21.xml.rels" ContentType="application/vnd.openxmlformats-package.relationships+xml"/>
  <Override PartName="/ppt/slides/_rels/slide4.xml.rels" ContentType="application/vnd.openxmlformats-package.relationships+xml"/>
  <Override PartName="/ppt/slides/_rels/slide29.xml.rels" ContentType="application/vnd.openxmlformats-package.relationships+xml"/>
  <Override PartName="/ppt/slides/_rels/slide20.xml.rels" ContentType="application/vnd.openxmlformats-package.relationships+xml"/>
  <Override PartName="/ppt/slides/_rels/slide3.xml.rels" ContentType="application/vnd.openxmlformats-package.relationships+xml"/>
  <Override PartName="/ppt/slides/_rels/slide17.xml.rels" ContentType="application/vnd.openxmlformats-package.relationships+xml"/>
  <Override PartName="/ppt/slides/_rels/slide10.xml.rels" ContentType="application/vnd.openxmlformats-package.relationships+xml"/>
  <Override PartName="/ppt/slides/_rels/slide8.xml.rels" ContentType="application/vnd.openxmlformats-package.relationships+xml"/>
  <Override PartName="/ppt/slides/_rels/slide25.xml.rels" ContentType="application/vnd.openxmlformats-package.relationships+xml"/>
  <Override PartName="/ppt/slides/_rels/slide2.xml.rels" ContentType="application/vnd.openxmlformats-package.relationships+xml"/>
  <Override PartName="/ppt/slides/_rels/slide16.xml.rels" ContentType="application/vnd.openxmlformats-package.relationships+xml"/>
  <Override PartName="/ppt/slides/_rels/slide1.xml.rels" ContentType="application/vnd.openxmlformats-package.relationships+xml"/>
  <Override PartName="/ppt/slides/_rels/slide24.xml.rels" ContentType="application/vnd.openxmlformats-package.relationships+xml"/>
  <Override PartName="/ppt/slides/_rels/slide7.xml.rels" ContentType="application/vnd.openxmlformats-package.relationships+xml"/>
  <Override PartName="/ppt/slides/_rels/slide15.xml.rels" ContentType="application/vnd.openxmlformats-package.relationships+xml"/>
  <Override PartName="/ppt/slides/_rels/slide23.xml.rels" ContentType="application/vnd.openxmlformats-package.relationships+xml"/>
  <Override PartName="/ppt/slides/_rels/slide6.xml.rels" ContentType="application/vnd.openxmlformats-package.relationships+xml"/>
  <Override PartName="/ppt/slides/_rels/slide14.xml.rels" ContentType="application/vnd.openxmlformats-package.relationships+xml"/>
  <Override PartName="/ppt/slides/_rels/slide9.xml.rels" ContentType="application/vnd.openxmlformats-package.relationships+xml"/>
  <Override PartName="/ppt/slides/_rels/slide26.xml.rels" ContentType="application/vnd.openxmlformats-package.relationships+xml"/>
  <Override PartName="/ppt/slides/slide29.xml" ContentType="application/vnd.openxmlformats-officedocument.presentationml.slide+xml"/>
  <Override PartName="/ppt/slides/slide18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4.xml" ContentType="application/vnd.openxmlformats-officedocument.presentationml.slide+xml"/>
  <Override PartName="/ppt/slides/slide12.xml" ContentType="application/vnd.openxmlformats-officedocument.presentationml.slide+xml"/>
  <Override PartName="/ppt/slides/slide24.xml" ContentType="application/vnd.openxmlformats-officedocument.presentationml.slide+xml"/>
  <Override PartName="/ppt/slides/slide5.xml" ContentType="application/vnd.openxmlformats-officedocument.presentationml.slide+xml"/>
  <Override PartName="/ppt/slides/slide13.xml" ContentType="application/vnd.openxmlformats-officedocument.presentationml.slide+xml"/>
  <Override PartName="/ppt/slides/slide25.xml" ContentType="application/vnd.openxmlformats-officedocument.presentationml.slide+xml"/>
  <Override PartName="/ppt/slides/slide30.xml" ContentType="application/vnd.openxmlformats-officedocument.presentationml.slide+xml"/>
  <Override PartName="/ppt/slides/slide28.xml" ContentType="application/vnd.openxmlformats-officedocument.presentationml.slide+xml"/>
  <Override PartName="/ppt/slides/slide11.xml" ContentType="application/vnd.openxmlformats-officedocument.presentationml.slide+xml"/>
  <Override PartName="/ppt/slides/slide3.xml" ContentType="application/vnd.openxmlformats-officedocument.presentationml.slide+xml"/>
  <Override PartName="/ppt/slides/slide9.xml" ContentType="application/vnd.openxmlformats-officedocument.presentationml.slide+xml"/>
  <Override PartName="/ppt/slides/slide17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8.xml" ContentType="application/vnd.openxmlformats-officedocument.presentationml.slide+xml"/>
  <Override PartName="/ppt/slides/slide16.xml" ContentType="application/vnd.openxmlformats-officedocument.presentationml.slide+xml"/>
  <Override PartName="/ppt/slides/slide1.xml" ContentType="application/vnd.openxmlformats-officedocument.presentationml.slide+xml"/>
  <Override PartName="/ppt/slides/slide7.xml" ContentType="application/vnd.openxmlformats-officedocument.presentationml.slide+xml"/>
  <Override PartName="/ppt/slides/slide15.xml" ContentType="application/vnd.openxmlformats-officedocument.presentationml.slide+xml"/>
  <Override PartName="/ppt/slides/slide6.xml" ContentType="application/vnd.openxmlformats-officedocument.presentationml.slide+xml"/>
  <Override PartName="/ppt/slides/slide14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Slides/_rels/notesSlide25.xml.rels" ContentType="application/vnd.openxmlformats-package.relationships+xml"/>
  <Override PartName="/ppt/notesSlides/_rels/notesSlide13.xml.rels" ContentType="application/vnd.openxmlformats-package.relationships+xml"/>
  <Override PartName="/ppt/notesSlides/_rels/notesSlide4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2.xml.rels" ContentType="application/vnd.openxmlformats-package.relationships+xml"/>
  <Override PartName="/ppt/notesSlides/_rels/notesSlide12.xml.rels" ContentType="application/vnd.openxmlformats-package.relationships+xml"/>
  <Override PartName="/ppt/notesSlides/_rels/notesSlide3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1.xml.rels" ContentType="application/vnd.openxmlformats-package.relationships+xml"/>
  <Override PartName="/ppt/notesSlides/_rels/notesSlide29.xml.rels" ContentType="application/vnd.openxmlformats-package.relationships+xml"/>
  <Override PartName="/ppt/notesSlides/_rels/notesSlide30.xml.rels" ContentType="application/vnd.openxmlformats-package.relationships+xml"/>
  <Override PartName="/ppt/notesSlides/_rels/notesSlide28.xml.rels" ContentType="application/vnd.openxmlformats-package.relationships+xml"/>
  <Override PartName="/ppt/notesSlides/_rels/notesSlide27.xml.rels" ContentType="application/vnd.openxmlformats-package.relationships+xml"/>
  <Override PartName="/ppt/notesSlides/_rels/notesSlide26.xml.rels" ContentType="application/vnd.openxmlformats-package.relationships+xml"/>
  <Override PartName="/ppt/notesSlides/_rels/notesSlide20.xml.rels" ContentType="application/vnd.openxmlformats-package.relationships+xml"/>
  <Override PartName="/ppt/notesSlides/_rels/notesSlide14.xml.rels" ContentType="application/vnd.openxmlformats-package.relationships+xml"/>
  <Override PartName="/ppt/notesSlides/_rels/notesSlide5.xml.rels" ContentType="application/vnd.openxmlformats-package.relationships+xml"/>
  <Override PartName="/ppt/notesSlides/_rels/notesSlide19.xml.rels" ContentType="application/vnd.openxmlformats-package.relationships+xml"/>
  <Override PartName="/ppt/notesSlides/_rels/notesSlide21.xml.rels" ContentType="application/vnd.openxmlformats-package.relationships+xml"/>
  <Override PartName="/ppt/notesSlides/_rels/notesSlide15.xml.rels" ContentType="application/vnd.openxmlformats-package.relationships+xml"/>
  <Override PartName="/ppt/notesSlides/_rels/notesSlide6.xml.rels" ContentType="application/vnd.openxmlformats-package.relationships+xml"/>
  <Override PartName="/ppt/notesSlides/_rels/notesSlide22.xml.rels" ContentType="application/vnd.openxmlformats-package.relationships+xml"/>
  <Override PartName="/ppt/notesSlides/_rels/notesSlide16.xml.rels" ContentType="application/vnd.openxmlformats-package.relationships+xml"/>
  <Override PartName="/ppt/notesSlides/_rels/notesSlide7.xml.rels" ContentType="application/vnd.openxmlformats-package.relationships+xml"/>
  <Override PartName="/ppt/notesSlides/_rels/notesSlide23.xml.rels" ContentType="application/vnd.openxmlformats-package.relationships+xml"/>
  <Override PartName="/ppt/notesSlides/_rels/notesSlide17.xml.rels" ContentType="application/vnd.openxmlformats-package.relationships+xml"/>
  <Override PartName="/ppt/notesSlides/_rels/notesSlide8.xml.rels" ContentType="application/vnd.openxmlformats-package.relationships+xml"/>
  <Override PartName="/ppt/notesSlides/_rels/notesSlide24.xml.rels" ContentType="application/vnd.openxmlformats-package.relationships+xml"/>
  <Override PartName="/ppt/notesSlides/_rels/notesSlide18.xml.rels" ContentType="application/vnd.openxmlformats-package.relationships+xml"/>
  <Override PartName="/ppt/notesSlides/_rels/notesSlide9.xml.rels" ContentType="application/vnd.openxmlformats-package.relationships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9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0" r:id="rId3"/>
    <p:sldMasterId id="2147483652" r:id="rId4"/>
    <p:sldMasterId id="2147483654" r:id="rId5"/>
    <p:sldMasterId id="2147483656" r:id="rId6"/>
    <p:sldMasterId id="2147483658" r:id="rId7"/>
    <p:sldMasterId id="2147483660" r:id="rId8"/>
    <p:sldMasterId id="2147483662" r:id="rId9"/>
    <p:sldMasterId id="2147483664" r:id="rId10"/>
    <p:sldMasterId id="2147483666" r:id="rId11"/>
    <p:sldMasterId id="2147483668" r:id="rId12"/>
    <p:sldMasterId id="2147483670" r:id="rId13"/>
    <p:sldMasterId id="2147483672" r:id="rId14"/>
    <p:sldMasterId id="2147483674" r:id="rId15"/>
    <p:sldMasterId id="2147483676" r:id="rId16"/>
    <p:sldMasterId id="2147483678" r:id="rId17"/>
    <p:sldMasterId id="2147483680" r:id="rId18"/>
    <p:sldMasterId id="2147483682" r:id="rId19"/>
    <p:sldMasterId id="2147483684" r:id="rId20"/>
    <p:sldMasterId id="2147483686" r:id="rId21"/>
    <p:sldMasterId id="2147483688" r:id="rId22"/>
    <p:sldMasterId id="2147483690" r:id="rId23"/>
    <p:sldMasterId id="2147483692" r:id="rId24"/>
    <p:sldMasterId id="2147483694" r:id="rId25"/>
    <p:sldMasterId id="2147483696" r:id="rId26"/>
    <p:sldMasterId id="2147483698" r:id="rId27"/>
    <p:sldMasterId id="2147483700" r:id="rId28"/>
    <p:sldMasterId id="2147483702" r:id="rId29"/>
    <p:sldMasterId id="2147483704" r:id="rId30"/>
    <p:sldMasterId id="2147483706" r:id="rId31"/>
    <p:sldMasterId id="2147483708" r:id="rId32"/>
    <p:sldMasterId id="2147483710" r:id="rId33"/>
    <p:sldMasterId id="2147483712" r:id="rId34"/>
    <p:sldMasterId id="2147483714" r:id="rId35"/>
    <p:sldMasterId id="2147483716" r:id="rId36"/>
    <p:sldMasterId id="2147483718" r:id="rId37"/>
  </p:sldMasterIdLst>
  <p:notesMasterIdLst>
    <p:notesMasterId r:id="rId38"/>
  </p:notesMasterIdLst>
  <p:sldIdLst>
    <p:sldId id="256" r:id="rId39"/>
    <p:sldId id="257" r:id="rId40"/>
    <p:sldId id="258" r:id="rId41"/>
    <p:sldId id="259" r:id="rId42"/>
    <p:sldId id="260" r:id="rId43"/>
    <p:sldId id="261" r:id="rId44"/>
    <p:sldId id="262" r:id="rId45"/>
    <p:sldId id="263" r:id="rId46"/>
    <p:sldId id="264" r:id="rId47"/>
    <p:sldId id="265" r:id="rId48"/>
    <p:sldId id="266" r:id="rId49"/>
    <p:sldId id="267" r:id="rId50"/>
    <p:sldId id="268" r:id="rId51"/>
    <p:sldId id="269" r:id="rId52"/>
    <p:sldId id="270" r:id="rId53"/>
    <p:sldId id="271" r:id="rId54"/>
    <p:sldId id="272" r:id="rId55"/>
    <p:sldId id="273" r:id="rId56"/>
    <p:sldId id="274" r:id="rId57"/>
    <p:sldId id="275" r:id="rId58"/>
    <p:sldId id="276" r:id="rId59"/>
    <p:sldId id="277" r:id="rId60"/>
    <p:sldId id="278" r:id="rId61"/>
    <p:sldId id="279" r:id="rId62"/>
    <p:sldId id="280" r:id="rId63"/>
    <p:sldId id="281" r:id="rId64"/>
    <p:sldId id="282" r:id="rId65"/>
    <p:sldId id="283" r:id="rId66"/>
    <p:sldId id="284" r:id="rId67"/>
    <p:sldId id="285" r:id="rId68"/>
  </p:sldIdLst>
  <p:sldSz cx="10080625" cy="7559675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slideMaster" Target="slideMasters/slideMaster12.xml"/><Relationship Id="rId14" Type="http://schemas.openxmlformats.org/officeDocument/2006/relationships/slideMaster" Target="slideMasters/slideMaster13.xml"/><Relationship Id="rId15" Type="http://schemas.openxmlformats.org/officeDocument/2006/relationships/slideMaster" Target="slideMasters/slideMaster14.xml"/><Relationship Id="rId16" Type="http://schemas.openxmlformats.org/officeDocument/2006/relationships/slideMaster" Target="slideMasters/slideMaster15.xml"/><Relationship Id="rId17" Type="http://schemas.openxmlformats.org/officeDocument/2006/relationships/slideMaster" Target="slideMasters/slideMaster16.xml"/><Relationship Id="rId18" Type="http://schemas.openxmlformats.org/officeDocument/2006/relationships/slideMaster" Target="slideMasters/slideMaster17.xml"/><Relationship Id="rId19" Type="http://schemas.openxmlformats.org/officeDocument/2006/relationships/slideMaster" Target="slideMasters/slideMaster18.xml"/><Relationship Id="rId20" Type="http://schemas.openxmlformats.org/officeDocument/2006/relationships/slideMaster" Target="slideMasters/slideMaster19.xml"/><Relationship Id="rId21" Type="http://schemas.openxmlformats.org/officeDocument/2006/relationships/slideMaster" Target="slideMasters/slideMaster20.xml"/><Relationship Id="rId22" Type="http://schemas.openxmlformats.org/officeDocument/2006/relationships/slideMaster" Target="slideMasters/slideMaster21.xml"/><Relationship Id="rId23" Type="http://schemas.openxmlformats.org/officeDocument/2006/relationships/slideMaster" Target="slideMasters/slideMaster22.xml"/><Relationship Id="rId24" Type="http://schemas.openxmlformats.org/officeDocument/2006/relationships/slideMaster" Target="slideMasters/slideMaster23.xml"/><Relationship Id="rId25" Type="http://schemas.openxmlformats.org/officeDocument/2006/relationships/slideMaster" Target="slideMasters/slideMaster24.xml"/><Relationship Id="rId26" Type="http://schemas.openxmlformats.org/officeDocument/2006/relationships/slideMaster" Target="slideMasters/slideMaster25.xml"/><Relationship Id="rId27" Type="http://schemas.openxmlformats.org/officeDocument/2006/relationships/slideMaster" Target="slideMasters/slideMaster26.xml"/><Relationship Id="rId28" Type="http://schemas.openxmlformats.org/officeDocument/2006/relationships/slideMaster" Target="slideMasters/slideMaster27.xml"/><Relationship Id="rId29" Type="http://schemas.openxmlformats.org/officeDocument/2006/relationships/slideMaster" Target="slideMasters/slideMaster28.xml"/><Relationship Id="rId30" Type="http://schemas.openxmlformats.org/officeDocument/2006/relationships/slideMaster" Target="slideMasters/slideMaster29.xml"/><Relationship Id="rId31" Type="http://schemas.openxmlformats.org/officeDocument/2006/relationships/slideMaster" Target="slideMasters/slideMaster30.xml"/><Relationship Id="rId32" Type="http://schemas.openxmlformats.org/officeDocument/2006/relationships/slideMaster" Target="slideMasters/slideMaster31.xml"/><Relationship Id="rId33" Type="http://schemas.openxmlformats.org/officeDocument/2006/relationships/slideMaster" Target="slideMasters/slideMaster32.xml"/><Relationship Id="rId34" Type="http://schemas.openxmlformats.org/officeDocument/2006/relationships/slideMaster" Target="slideMasters/slideMaster33.xml"/><Relationship Id="rId35" Type="http://schemas.openxmlformats.org/officeDocument/2006/relationships/slideMaster" Target="slideMasters/slideMaster34.xml"/><Relationship Id="rId36" Type="http://schemas.openxmlformats.org/officeDocument/2006/relationships/slideMaster" Target="slideMasters/slideMaster35.xml"/><Relationship Id="rId37" Type="http://schemas.openxmlformats.org/officeDocument/2006/relationships/slideMaster" Target="slideMasters/slideMaster36.xml"/><Relationship Id="rId38" Type="http://schemas.openxmlformats.org/officeDocument/2006/relationships/notesMaster" Target="notesMasters/notesMaster1.xml"/><Relationship Id="rId39" Type="http://schemas.openxmlformats.org/officeDocument/2006/relationships/slide" Target="slides/slide1.xml"/><Relationship Id="rId40" Type="http://schemas.openxmlformats.org/officeDocument/2006/relationships/slide" Target="slides/slide2.xml"/><Relationship Id="rId41" Type="http://schemas.openxmlformats.org/officeDocument/2006/relationships/slide" Target="slides/slide3.xml"/><Relationship Id="rId42" Type="http://schemas.openxmlformats.org/officeDocument/2006/relationships/slide" Target="slides/slide4.xml"/><Relationship Id="rId43" Type="http://schemas.openxmlformats.org/officeDocument/2006/relationships/slide" Target="slides/slide5.xml"/><Relationship Id="rId44" Type="http://schemas.openxmlformats.org/officeDocument/2006/relationships/slide" Target="slides/slide6.xml"/><Relationship Id="rId45" Type="http://schemas.openxmlformats.org/officeDocument/2006/relationships/slide" Target="slides/slide7.xml"/><Relationship Id="rId46" Type="http://schemas.openxmlformats.org/officeDocument/2006/relationships/slide" Target="slides/slide8.xml"/><Relationship Id="rId47" Type="http://schemas.openxmlformats.org/officeDocument/2006/relationships/slide" Target="slides/slide9.xml"/><Relationship Id="rId48" Type="http://schemas.openxmlformats.org/officeDocument/2006/relationships/slide" Target="slides/slide10.xml"/><Relationship Id="rId49" Type="http://schemas.openxmlformats.org/officeDocument/2006/relationships/slide" Target="slides/slide11.xml"/><Relationship Id="rId50" Type="http://schemas.openxmlformats.org/officeDocument/2006/relationships/slide" Target="slides/slide12.xml"/><Relationship Id="rId51" Type="http://schemas.openxmlformats.org/officeDocument/2006/relationships/slide" Target="slides/slide13.xml"/><Relationship Id="rId52" Type="http://schemas.openxmlformats.org/officeDocument/2006/relationships/slide" Target="slides/slide14.xml"/><Relationship Id="rId53" Type="http://schemas.openxmlformats.org/officeDocument/2006/relationships/slide" Target="slides/slide15.xml"/><Relationship Id="rId54" Type="http://schemas.openxmlformats.org/officeDocument/2006/relationships/slide" Target="slides/slide16.xml"/><Relationship Id="rId55" Type="http://schemas.openxmlformats.org/officeDocument/2006/relationships/slide" Target="slides/slide17.xml"/><Relationship Id="rId56" Type="http://schemas.openxmlformats.org/officeDocument/2006/relationships/slide" Target="slides/slide18.xml"/><Relationship Id="rId57" Type="http://schemas.openxmlformats.org/officeDocument/2006/relationships/slide" Target="slides/slide19.xml"/><Relationship Id="rId58" Type="http://schemas.openxmlformats.org/officeDocument/2006/relationships/slide" Target="slides/slide20.xml"/><Relationship Id="rId59" Type="http://schemas.openxmlformats.org/officeDocument/2006/relationships/slide" Target="slides/slide21.xml"/><Relationship Id="rId60" Type="http://schemas.openxmlformats.org/officeDocument/2006/relationships/slide" Target="slides/slide22.xml"/><Relationship Id="rId61" Type="http://schemas.openxmlformats.org/officeDocument/2006/relationships/slide" Target="slides/slide23.xml"/><Relationship Id="rId62" Type="http://schemas.openxmlformats.org/officeDocument/2006/relationships/slide" Target="slides/slide24.xml"/><Relationship Id="rId63" Type="http://schemas.openxmlformats.org/officeDocument/2006/relationships/slide" Target="slides/slide25.xml"/><Relationship Id="rId64" Type="http://schemas.openxmlformats.org/officeDocument/2006/relationships/slide" Target="slides/slide26.xml"/><Relationship Id="rId65" Type="http://schemas.openxmlformats.org/officeDocument/2006/relationships/slide" Target="slides/slide27.xml"/><Relationship Id="rId66" Type="http://schemas.openxmlformats.org/officeDocument/2006/relationships/slide" Target="slides/slide28.xml"/><Relationship Id="rId67" Type="http://schemas.openxmlformats.org/officeDocument/2006/relationships/slide" Target="slides/slide29.xml"/><Relationship Id="rId68" Type="http://schemas.openxmlformats.org/officeDocument/2006/relationships/slide" Target="slides/slide30.xml"/><Relationship Id="rId69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37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PlaceHolder 1"/>
          <p:cNvSpPr>
            <a:spLocks noGrp="1"/>
          </p:cNvSpPr>
          <p:nvPr>
            <p:ph type="sldImg"/>
          </p:nvPr>
        </p:nvSpPr>
        <p:spPr>
          <a:xfrm>
            <a:off x="0" y="81252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move the slide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7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Click to edit the notes format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8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&lt;header&gt;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49" name="PlaceHolder 4"/>
          <p:cNvSpPr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50" name="PlaceHolder 5"/>
          <p:cNvSpPr>
            <a:spLocks noGrp="1"/>
          </p:cNvSpPr>
          <p:nvPr>
            <p:ph type="ft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51" name="PlaceHolder 6"/>
          <p:cNvSpPr>
            <a:spLocks noGrp="1"/>
          </p:cNvSpPr>
          <p:nvPr>
            <p:ph type="sldNum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fld id="{A6BE73DC-6BBF-4130-92AA-A04A7F5A92FC}" type="slidenum"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
</Relationships>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
</Relationships>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
</Relationships>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
</Relationships>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
</Relationships>
</file>

<file path=ppt/notesSlides/_rels/notesSlide19.xml.rels><?xml version="1.0" encoding="UTF-8"?>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20.xml.rels><?xml version="1.0" encoding="UTF-8"?>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
</Relationships>
</file>

<file path=ppt/notesSlides/_rels/notesSlide21.xml.rels><?xml version="1.0" encoding="UTF-8"?>
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
</Relationships>
</file>

<file path=ppt/notesSlides/_rels/notesSlide22.xml.rels><?xml version="1.0" encoding="UTF-8"?>
<Relationships xmlns="http://schemas.openxmlformats.org/package/2006/relationships"><Relationship Id="rId1" Type="http://schemas.openxmlformats.org/officeDocument/2006/relationships/slide" Target="../slides/slide22.xml"/><Relationship Id="rId2" Type="http://schemas.openxmlformats.org/officeDocument/2006/relationships/notesMaster" Target="../notesMasters/notesMaster1.xml"/>
</Relationships>
</file>

<file path=ppt/notesSlides/_rels/notesSlide23.xml.rels><?xml version="1.0" encoding="UTF-8"?>
<Relationships xmlns="http://schemas.openxmlformats.org/package/2006/relationships"><Relationship Id="rId1" Type="http://schemas.openxmlformats.org/officeDocument/2006/relationships/slide" Target="../slides/slide23.xml"/><Relationship Id="rId2" Type="http://schemas.openxmlformats.org/officeDocument/2006/relationships/notesMaster" Target="../notesMasters/notesMaster1.xml"/>
</Relationships>
</file>

<file path=ppt/notesSlides/_rels/notesSlide24.xml.rels><?xml version="1.0" encoding="UTF-8"?>
<Relationships xmlns="http://schemas.openxmlformats.org/package/2006/relationships"><Relationship Id="rId1" Type="http://schemas.openxmlformats.org/officeDocument/2006/relationships/slide" Target="../slides/slide24.xml"/><Relationship Id="rId2" Type="http://schemas.openxmlformats.org/officeDocument/2006/relationships/notesMaster" Target="../notesMasters/notesMaster1.xml"/>
</Relationships>
</file>

<file path=ppt/notesSlides/_rels/notesSlide25.xml.rels><?xml version="1.0" encoding="UTF-8"?>
<Relationships xmlns="http://schemas.openxmlformats.org/package/2006/relationships"><Relationship Id="rId1" Type="http://schemas.openxmlformats.org/officeDocument/2006/relationships/slide" Target="../slides/slide25.xml"/><Relationship Id="rId2" Type="http://schemas.openxmlformats.org/officeDocument/2006/relationships/notesMaster" Target="../notesMasters/notesMaster1.xml"/>
</Relationships>
</file>

<file path=ppt/notesSlides/_rels/notesSlide26.xml.rels><?xml version="1.0" encoding="UTF-8"?>
<Relationships xmlns="http://schemas.openxmlformats.org/package/2006/relationships"><Relationship Id="rId1" Type="http://schemas.openxmlformats.org/officeDocument/2006/relationships/slide" Target="../slides/slide26.xml"/><Relationship Id="rId2" Type="http://schemas.openxmlformats.org/officeDocument/2006/relationships/notesMaster" Target="../notesMasters/notesMaster1.xml"/>
</Relationships>
</file>

<file path=ppt/notesSlides/_rels/notesSlide27.xml.rels><?xml version="1.0" encoding="UTF-8"?>
<Relationships xmlns="http://schemas.openxmlformats.org/package/2006/relationships"><Relationship Id="rId1" Type="http://schemas.openxmlformats.org/officeDocument/2006/relationships/slide" Target="../slides/slide27.xml"/><Relationship Id="rId2" Type="http://schemas.openxmlformats.org/officeDocument/2006/relationships/notesMaster" Target="../notesMasters/notesMaster1.xml"/>
</Relationships>
</file>

<file path=ppt/notesSlides/_rels/notesSlide28.xml.rels><?xml version="1.0" encoding="UTF-8"?>
<Relationships xmlns="http://schemas.openxmlformats.org/package/2006/relationships"><Relationship Id="rId1" Type="http://schemas.openxmlformats.org/officeDocument/2006/relationships/slide" Target="../slides/slide28.xml"/><Relationship Id="rId2" Type="http://schemas.openxmlformats.org/officeDocument/2006/relationships/notesMaster" Target="../notesMasters/notesMaster1.xml"/>
</Relationships>
</file>

<file path=ppt/notesSlides/_rels/notesSlide29.xml.rels><?xml version="1.0" encoding="UTF-8"?>
<Relationships xmlns="http://schemas.openxmlformats.org/package/2006/relationships"><Relationship Id="rId1" Type="http://schemas.openxmlformats.org/officeDocument/2006/relationships/slide" Target="../slides/slide29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30.xml.rels><?xml version="1.0" encoding="UTF-8"?>
<Relationships xmlns="http://schemas.openxmlformats.org/package/2006/relationships"><Relationship Id="rId1" Type="http://schemas.openxmlformats.org/officeDocument/2006/relationships/slide" Target="../slides/slide30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4480" cy="3594240"/>
          </a:xfrm>
          <a:prstGeom prst="rect">
            <a:avLst/>
          </a:prstGeom>
          <a:ln w="0">
            <a:noFill/>
          </a:ln>
        </p:spPr>
      </p:sp>
      <p:sp>
        <p:nvSpPr>
          <p:cNvPr id="458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4680" cy="4196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9" name="CustomShape 3"/>
          <p:cNvSpPr/>
          <p:nvPr/>
        </p:nvSpPr>
        <p:spPr>
          <a:xfrm>
            <a:off x="0" y="10155240"/>
            <a:ext cx="3263040" cy="523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4480" cy="3594240"/>
          </a:xfrm>
          <a:prstGeom prst="rect">
            <a:avLst/>
          </a:prstGeom>
          <a:ln w="0">
            <a:noFill/>
          </a:ln>
        </p:spPr>
      </p:sp>
      <p:sp>
        <p:nvSpPr>
          <p:cNvPr id="485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4680" cy="4196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6" name="CustomShape 49"/>
          <p:cNvSpPr/>
          <p:nvPr/>
        </p:nvSpPr>
        <p:spPr>
          <a:xfrm>
            <a:off x="0" y="10155240"/>
            <a:ext cx="3263040" cy="523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4480" cy="3594240"/>
          </a:xfrm>
          <a:prstGeom prst="rect">
            <a:avLst/>
          </a:prstGeom>
          <a:ln w="0">
            <a:noFill/>
          </a:ln>
        </p:spPr>
      </p:sp>
      <p:sp>
        <p:nvSpPr>
          <p:cNvPr id="488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4680" cy="4196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9" name="CustomShape 54"/>
          <p:cNvSpPr/>
          <p:nvPr/>
        </p:nvSpPr>
        <p:spPr>
          <a:xfrm>
            <a:off x="0" y="10155240"/>
            <a:ext cx="3263040" cy="523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4480" cy="3594240"/>
          </a:xfrm>
          <a:prstGeom prst="rect">
            <a:avLst/>
          </a:prstGeom>
          <a:ln w="0">
            <a:noFill/>
          </a:ln>
        </p:spPr>
      </p:sp>
      <p:sp>
        <p:nvSpPr>
          <p:cNvPr id="491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4680" cy="4196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2" name="CustomShape 59"/>
          <p:cNvSpPr/>
          <p:nvPr/>
        </p:nvSpPr>
        <p:spPr>
          <a:xfrm>
            <a:off x="0" y="10155240"/>
            <a:ext cx="3263040" cy="523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4480" cy="3594240"/>
          </a:xfrm>
          <a:prstGeom prst="rect">
            <a:avLst/>
          </a:prstGeom>
          <a:ln w="0">
            <a:noFill/>
          </a:ln>
        </p:spPr>
      </p:sp>
      <p:sp>
        <p:nvSpPr>
          <p:cNvPr id="494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4680" cy="4196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5" name="CustomShape 69"/>
          <p:cNvSpPr/>
          <p:nvPr/>
        </p:nvSpPr>
        <p:spPr>
          <a:xfrm>
            <a:off x="0" y="10155240"/>
            <a:ext cx="3263040" cy="523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4480" cy="3594240"/>
          </a:xfrm>
          <a:prstGeom prst="rect">
            <a:avLst/>
          </a:prstGeom>
          <a:ln w="0">
            <a:noFill/>
          </a:ln>
        </p:spPr>
      </p:sp>
      <p:sp>
        <p:nvSpPr>
          <p:cNvPr id="497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4680" cy="4196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8" name="CustomShape 79"/>
          <p:cNvSpPr/>
          <p:nvPr/>
        </p:nvSpPr>
        <p:spPr>
          <a:xfrm>
            <a:off x="0" y="10155240"/>
            <a:ext cx="3263040" cy="523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1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4480" cy="3594240"/>
          </a:xfrm>
          <a:prstGeom prst="rect">
            <a:avLst/>
          </a:prstGeom>
          <a:ln w="0">
            <a:noFill/>
          </a:ln>
        </p:spPr>
      </p:sp>
      <p:sp>
        <p:nvSpPr>
          <p:cNvPr id="500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4680" cy="4196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1" name="CustomShape 84"/>
          <p:cNvSpPr/>
          <p:nvPr/>
        </p:nvSpPr>
        <p:spPr>
          <a:xfrm>
            <a:off x="0" y="10155240"/>
            <a:ext cx="3263040" cy="523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4480" cy="3594240"/>
          </a:xfrm>
          <a:prstGeom prst="rect">
            <a:avLst/>
          </a:prstGeom>
          <a:ln w="0">
            <a:noFill/>
          </a:ln>
        </p:spPr>
      </p:sp>
      <p:sp>
        <p:nvSpPr>
          <p:cNvPr id="503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4680" cy="4196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4" name="CustomShape 89"/>
          <p:cNvSpPr/>
          <p:nvPr/>
        </p:nvSpPr>
        <p:spPr>
          <a:xfrm>
            <a:off x="0" y="10155240"/>
            <a:ext cx="3263040" cy="523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1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4480" cy="3594240"/>
          </a:xfrm>
          <a:prstGeom prst="rect">
            <a:avLst/>
          </a:prstGeom>
          <a:ln w="0">
            <a:noFill/>
          </a:ln>
        </p:spPr>
      </p:sp>
      <p:sp>
        <p:nvSpPr>
          <p:cNvPr id="506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4680" cy="4196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7" name="CustomShape 22"/>
          <p:cNvSpPr/>
          <p:nvPr/>
        </p:nvSpPr>
        <p:spPr>
          <a:xfrm>
            <a:off x="0" y="10155240"/>
            <a:ext cx="3263040" cy="523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1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4480" cy="3594240"/>
          </a:xfrm>
          <a:prstGeom prst="rect">
            <a:avLst/>
          </a:prstGeom>
          <a:ln w="0">
            <a:noFill/>
          </a:ln>
        </p:spPr>
      </p:sp>
      <p:sp>
        <p:nvSpPr>
          <p:cNvPr id="509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4680" cy="4196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0" name="CustomShape 62"/>
          <p:cNvSpPr/>
          <p:nvPr/>
        </p:nvSpPr>
        <p:spPr>
          <a:xfrm>
            <a:off x="0" y="10155240"/>
            <a:ext cx="3263040" cy="523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1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4480" cy="3594240"/>
          </a:xfrm>
          <a:prstGeom prst="rect">
            <a:avLst/>
          </a:prstGeom>
          <a:ln w="0">
            <a:noFill/>
          </a:ln>
        </p:spPr>
      </p:sp>
      <p:sp>
        <p:nvSpPr>
          <p:cNvPr id="512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4680" cy="4196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3" name="CustomShape 72"/>
          <p:cNvSpPr/>
          <p:nvPr/>
        </p:nvSpPr>
        <p:spPr>
          <a:xfrm>
            <a:off x="0" y="10155240"/>
            <a:ext cx="3263040" cy="523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4480" cy="3594240"/>
          </a:xfrm>
          <a:prstGeom prst="rect">
            <a:avLst/>
          </a:prstGeom>
          <a:ln w="0">
            <a:noFill/>
          </a:ln>
        </p:spPr>
      </p:sp>
      <p:sp>
        <p:nvSpPr>
          <p:cNvPr id="461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4680" cy="4196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2" name="CustomShape 3"/>
          <p:cNvSpPr/>
          <p:nvPr/>
        </p:nvSpPr>
        <p:spPr>
          <a:xfrm>
            <a:off x="0" y="10155240"/>
            <a:ext cx="3263040" cy="523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2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4480" cy="3594240"/>
          </a:xfrm>
          <a:prstGeom prst="rect">
            <a:avLst/>
          </a:prstGeom>
          <a:ln w="0">
            <a:noFill/>
          </a:ln>
        </p:spPr>
      </p:sp>
      <p:sp>
        <p:nvSpPr>
          <p:cNvPr id="515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4680" cy="4196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6" name="CustomShape 97"/>
          <p:cNvSpPr/>
          <p:nvPr/>
        </p:nvSpPr>
        <p:spPr>
          <a:xfrm>
            <a:off x="0" y="10155240"/>
            <a:ext cx="3263040" cy="523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2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4480" cy="3594240"/>
          </a:xfrm>
          <a:prstGeom prst="rect">
            <a:avLst/>
          </a:prstGeom>
          <a:ln w="0">
            <a:noFill/>
          </a:ln>
        </p:spPr>
      </p:sp>
      <p:sp>
        <p:nvSpPr>
          <p:cNvPr id="518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4680" cy="4196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9" name="CustomShape 92"/>
          <p:cNvSpPr/>
          <p:nvPr/>
        </p:nvSpPr>
        <p:spPr>
          <a:xfrm>
            <a:off x="0" y="10155240"/>
            <a:ext cx="3263040" cy="523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2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4480" cy="3594240"/>
          </a:xfrm>
          <a:prstGeom prst="rect">
            <a:avLst/>
          </a:prstGeom>
          <a:ln w="0">
            <a:noFill/>
          </a:ln>
        </p:spPr>
      </p:sp>
      <p:sp>
        <p:nvSpPr>
          <p:cNvPr id="521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4680" cy="4196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2" name="CustomShape 102"/>
          <p:cNvSpPr/>
          <p:nvPr/>
        </p:nvSpPr>
        <p:spPr>
          <a:xfrm>
            <a:off x="0" y="10155240"/>
            <a:ext cx="3263040" cy="523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2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4480" cy="3594240"/>
          </a:xfrm>
          <a:prstGeom prst="rect">
            <a:avLst/>
          </a:prstGeom>
          <a:ln w="0">
            <a:noFill/>
          </a:ln>
        </p:spPr>
      </p:sp>
      <p:sp>
        <p:nvSpPr>
          <p:cNvPr id="524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4680" cy="4196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5" name="CustomShape 107"/>
          <p:cNvSpPr/>
          <p:nvPr/>
        </p:nvSpPr>
        <p:spPr>
          <a:xfrm>
            <a:off x="0" y="10155240"/>
            <a:ext cx="3263040" cy="523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2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4480" cy="3594240"/>
          </a:xfrm>
          <a:prstGeom prst="rect">
            <a:avLst/>
          </a:prstGeom>
          <a:ln w="0">
            <a:noFill/>
          </a:ln>
        </p:spPr>
      </p:sp>
      <p:sp>
        <p:nvSpPr>
          <p:cNvPr id="527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4680" cy="4196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8" name="CustomShape 117"/>
          <p:cNvSpPr/>
          <p:nvPr/>
        </p:nvSpPr>
        <p:spPr>
          <a:xfrm>
            <a:off x="0" y="10155240"/>
            <a:ext cx="3263040" cy="523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2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4480" cy="3594240"/>
          </a:xfrm>
          <a:prstGeom prst="rect">
            <a:avLst/>
          </a:prstGeom>
          <a:ln w="0">
            <a:noFill/>
          </a:ln>
        </p:spPr>
      </p:sp>
      <p:sp>
        <p:nvSpPr>
          <p:cNvPr id="530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4680" cy="4196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1" name="CustomShape 112"/>
          <p:cNvSpPr/>
          <p:nvPr/>
        </p:nvSpPr>
        <p:spPr>
          <a:xfrm>
            <a:off x="0" y="10155240"/>
            <a:ext cx="3263040" cy="523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2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4480" cy="3594240"/>
          </a:xfrm>
          <a:prstGeom prst="rect">
            <a:avLst/>
          </a:prstGeom>
          <a:ln w="0">
            <a:noFill/>
          </a:ln>
        </p:spPr>
      </p:sp>
      <p:sp>
        <p:nvSpPr>
          <p:cNvPr id="533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4680" cy="4196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4" name="CustomShape 122"/>
          <p:cNvSpPr/>
          <p:nvPr/>
        </p:nvSpPr>
        <p:spPr>
          <a:xfrm>
            <a:off x="0" y="10155240"/>
            <a:ext cx="3263040" cy="523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2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4480" cy="3594240"/>
          </a:xfrm>
          <a:prstGeom prst="rect">
            <a:avLst/>
          </a:prstGeom>
          <a:ln w="0">
            <a:noFill/>
          </a:ln>
        </p:spPr>
      </p:sp>
      <p:sp>
        <p:nvSpPr>
          <p:cNvPr id="536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4680" cy="4196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7" name="CustomShape 137"/>
          <p:cNvSpPr/>
          <p:nvPr/>
        </p:nvSpPr>
        <p:spPr>
          <a:xfrm>
            <a:off x="0" y="10155240"/>
            <a:ext cx="3263040" cy="523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2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4480" cy="3594240"/>
          </a:xfrm>
          <a:prstGeom prst="rect">
            <a:avLst/>
          </a:prstGeom>
          <a:ln w="0">
            <a:noFill/>
          </a:ln>
        </p:spPr>
      </p:sp>
      <p:sp>
        <p:nvSpPr>
          <p:cNvPr id="539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4680" cy="4196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0" name="CustomShape 127"/>
          <p:cNvSpPr/>
          <p:nvPr/>
        </p:nvSpPr>
        <p:spPr>
          <a:xfrm>
            <a:off x="0" y="10155240"/>
            <a:ext cx="3263040" cy="523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2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4480" cy="3594240"/>
          </a:xfrm>
          <a:prstGeom prst="rect">
            <a:avLst/>
          </a:prstGeom>
          <a:ln w="0">
            <a:noFill/>
          </a:ln>
        </p:spPr>
      </p:sp>
      <p:sp>
        <p:nvSpPr>
          <p:cNvPr id="542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4680" cy="4196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3" name="CustomShape 142"/>
          <p:cNvSpPr/>
          <p:nvPr/>
        </p:nvSpPr>
        <p:spPr>
          <a:xfrm>
            <a:off x="0" y="10155240"/>
            <a:ext cx="3263040" cy="523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4480" cy="3594240"/>
          </a:xfrm>
          <a:prstGeom prst="rect">
            <a:avLst/>
          </a:prstGeom>
          <a:ln w="0">
            <a:noFill/>
          </a:ln>
        </p:spPr>
      </p:sp>
      <p:sp>
        <p:nvSpPr>
          <p:cNvPr id="464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4680" cy="4196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5" name="CustomShape 5"/>
          <p:cNvSpPr/>
          <p:nvPr/>
        </p:nvSpPr>
        <p:spPr>
          <a:xfrm>
            <a:off x="0" y="10155240"/>
            <a:ext cx="3263040" cy="523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3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4480" cy="3594240"/>
          </a:xfrm>
          <a:prstGeom prst="rect">
            <a:avLst/>
          </a:prstGeom>
          <a:ln w="0">
            <a:noFill/>
          </a:ln>
        </p:spPr>
      </p:sp>
      <p:sp>
        <p:nvSpPr>
          <p:cNvPr id="545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4680" cy="4196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6" name="CustomShape 147"/>
          <p:cNvSpPr/>
          <p:nvPr/>
        </p:nvSpPr>
        <p:spPr>
          <a:xfrm>
            <a:off x="0" y="10155240"/>
            <a:ext cx="3263040" cy="523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4480" cy="3594240"/>
          </a:xfrm>
          <a:prstGeom prst="rect">
            <a:avLst/>
          </a:prstGeom>
          <a:ln w="0">
            <a:noFill/>
          </a:ln>
        </p:spPr>
      </p:sp>
      <p:sp>
        <p:nvSpPr>
          <p:cNvPr id="467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4680" cy="4196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8" name="CustomShape 14"/>
          <p:cNvSpPr/>
          <p:nvPr/>
        </p:nvSpPr>
        <p:spPr>
          <a:xfrm>
            <a:off x="0" y="10155240"/>
            <a:ext cx="3263040" cy="523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4480" cy="3594240"/>
          </a:xfrm>
          <a:prstGeom prst="rect">
            <a:avLst/>
          </a:prstGeom>
          <a:ln w="0">
            <a:noFill/>
          </a:ln>
        </p:spPr>
      </p:sp>
      <p:sp>
        <p:nvSpPr>
          <p:cNvPr id="470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4680" cy="4196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1" name="CustomShape 19"/>
          <p:cNvSpPr/>
          <p:nvPr/>
        </p:nvSpPr>
        <p:spPr>
          <a:xfrm>
            <a:off x="0" y="10155240"/>
            <a:ext cx="3263040" cy="523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4480" cy="3594240"/>
          </a:xfrm>
          <a:prstGeom prst="rect">
            <a:avLst/>
          </a:prstGeom>
          <a:ln w="0">
            <a:noFill/>
          </a:ln>
        </p:spPr>
      </p:sp>
      <p:sp>
        <p:nvSpPr>
          <p:cNvPr id="473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4680" cy="4196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4" name="CustomShape 29"/>
          <p:cNvSpPr/>
          <p:nvPr/>
        </p:nvSpPr>
        <p:spPr>
          <a:xfrm>
            <a:off x="0" y="10155240"/>
            <a:ext cx="3263040" cy="523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4480" cy="3594240"/>
          </a:xfrm>
          <a:prstGeom prst="rect">
            <a:avLst/>
          </a:prstGeom>
          <a:ln w="0">
            <a:noFill/>
          </a:ln>
        </p:spPr>
      </p:sp>
      <p:sp>
        <p:nvSpPr>
          <p:cNvPr id="476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4680" cy="4196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7" name="CustomShape 39"/>
          <p:cNvSpPr/>
          <p:nvPr/>
        </p:nvSpPr>
        <p:spPr>
          <a:xfrm>
            <a:off x="0" y="10155240"/>
            <a:ext cx="3263040" cy="523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4480" cy="3594240"/>
          </a:xfrm>
          <a:prstGeom prst="rect">
            <a:avLst/>
          </a:prstGeom>
          <a:ln w="0">
            <a:noFill/>
          </a:ln>
        </p:spPr>
      </p:sp>
      <p:sp>
        <p:nvSpPr>
          <p:cNvPr id="479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4680" cy="4196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0" name="CustomShape 34"/>
          <p:cNvSpPr/>
          <p:nvPr/>
        </p:nvSpPr>
        <p:spPr>
          <a:xfrm>
            <a:off x="0" y="10155240"/>
            <a:ext cx="3263040" cy="523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4480" cy="3594240"/>
          </a:xfrm>
          <a:prstGeom prst="rect">
            <a:avLst/>
          </a:prstGeom>
          <a:ln w="0">
            <a:noFill/>
          </a:ln>
        </p:spPr>
      </p:sp>
      <p:sp>
        <p:nvSpPr>
          <p:cNvPr id="482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4680" cy="4196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3" name="CustomShape 44"/>
          <p:cNvSpPr/>
          <p:nvPr/>
        </p:nvSpPr>
        <p:spPr>
          <a:xfrm>
            <a:off x="0" y="10155240"/>
            <a:ext cx="3263040" cy="523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6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7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8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9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0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1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2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4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5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6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Tx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Defaul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" name="PlaceHolder 3"/>
          <p:cNvSpPr>
            <a:spLocks noGrp="1"/>
          </p:cNvSpPr>
          <p:nvPr>
            <p:ph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Defaul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" name="PlaceHolder 5"/>
          <p:cNvSpPr>
            <a:spLocks noGrp="1"/>
          </p:cNvSpPr>
          <p:nvPr>
            <p:ph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Defaul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3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Defaul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1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Default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0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1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Tx" preserve="1">
  <p:cSld name="Default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1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2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3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AndTwoObj" preserve="1">
  <p:cSld name="Default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3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4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5" name="PlaceHolder 4"/>
          <p:cNvSpPr>
            <a:spLocks noGrp="1"/>
          </p:cNvSpPr>
          <p:nvPr>
            <p:ph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Default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2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3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4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Default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0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1" name="PlaceHolder 3"/>
          <p:cNvSpPr>
            <a:spLocks noGrp="1"/>
          </p:cNvSpPr>
          <p:nvPr>
            <p:ph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Default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9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0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1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2" name="PlaceHolder 5"/>
          <p:cNvSpPr>
            <a:spLocks noGrp="1"/>
          </p:cNvSpPr>
          <p:nvPr>
            <p:ph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5"/>
          <p:cNvSpPr>
            <a:spLocks noGrp="1"/>
          </p:cNvSpPr>
          <p:nvPr>
            <p:ph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Default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1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Default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6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Default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2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3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Tx" preserve="1">
  <p:cSld name="Default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4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5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6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AndTwoObj" preserve="1">
  <p:cSld name="Default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3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4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5" name="PlaceHolder 4"/>
          <p:cNvSpPr>
            <a:spLocks noGrp="1"/>
          </p:cNvSpPr>
          <p:nvPr>
            <p:ph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slideLayout" Target="../slideLayouts/slideLayout10.xml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slideLayout" Target="../slideLayouts/slideLayout11.xml"/>
</Relationships>
</file>

<file path=ppt/slideMasters/_rels/slideMaster12.xml.rels><?xml version="1.0" encoding="UTF-8"?>
<Relationships xmlns="http://schemas.openxmlformats.org/package/2006/relationships"><Relationship Id="rId1" Type="http://schemas.openxmlformats.org/officeDocument/2006/relationships/theme" Target="../theme/theme12.xml"/><Relationship Id="rId2" Type="http://schemas.openxmlformats.org/officeDocument/2006/relationships/slideLayout" Target="../slideLayouts/slideLayout12.xml"/>
</Relationships>
</file>

<file path=ppt/slideMasters/_rels/slideMaster13.xml.rels><?xml version="1.0" encoding="UTF-8"?>
<Relationships xmlns="http://schemas.openxmlformats.org/package/2006/relationships"><Relationship Id="rId1" Type="http://schemas.openxmlformats.org/officeDocument/2006/relationships/theme" Target="../theme/theme13.xml"/><Relationship Id="rId2" Type="http://schemas.openxmlformats.org/officeDocument/2006/relationships/slideLayout" Target="../slideLayouts/slideLayout13.xml"/>
</Relationships>
</file>

<file path=ppt/slideMasters/_rels/slideMaster14.xml.rels><?xml version="1.0" encoding="UTF-8"?>
<Relationships xmlns="http://schemas.openxmlformats.org/package/2006/relationships"><Relationship Id="rId1" Type="http://schemas.openxmlformats.org/officeDocument/2006/relationships/theme" Target="../theme/theme14.xml"/><Relationship Id="rId2" Type="http://schemas.openxmlformats.org/officeDocument/2006/relationships/slideLayout" Target="../slideLayouts/slideLayout14.xml"/>
</Relationships>
</file>

<file path=ppt/slideMasters/_rels/slideMaster15.xml.rels><?xml version="1.0" encoding="UTF-8"?>
<Relationships xmlns="http://schemas.openxmlformats.org/package/2006/relationships"><Relationship Id="rId1" Type="http://schemas.openxmlformats.org/officeDocument/2006/relationships/theme" Target="../theme/theme15.xml"/><Relationship Id="rId2" Type="http://schemas.openxmlformats.org/officeDocument/2006/relationships/slideLayout" Target="../slideLayouts/slideLayout15.xml"/>
</Relationships>
</file>

<file path=ppt/slideMasters/_rels/slideMaster16.xml.rels><?xml version="1.0" encoding="UTF-8"?>
<Relationships xmlns="http://schemas.openxmlformats.org/package/2006/relationships"><Relationship Id="rId1" Type="http://schemas.openxmlformats.org/officeDocument/2006/relationships/theme" Target="../theme/theme16.xml"/><Relationship Id="rId2" Type="http://schemas.openxmlformats.org/officeDocument/2006/relationships/slideLayout" Target="../slideLayouts/slideLayout16.xml"/>
</Relationships>
</file>

<file path=ppt/slideMasters/_rels/slideMaster17.xml.rels><?xml version="1.0" encoding="UTF-8"?>
<Relationships xmlns="http://schemas.openxmlformats.org/package/2006/relationships"><Relationship Id="rId1" Type="http://schemas.openxmlformats.org/officeDocument/2006/relationships/theme" Target="../theme/theme17.xml"/><Relationship Id="rId2" Type="http://schemas.openxmlformats.org/officeDocument/2006/relationships/slideLayout" Target="../slideLayouts/slideLayout17.xml"/>
</Relationships>
</file>

<file path=ppt/slideMasters/_rels/slideMaster18.xml.rels><?xml version="1.0" encoding="UTF-8"?>
<Relationships xmlns="http://schemas.openxmlformats.org/package/2006/relationships"><Relationship Id="rId1" Type="http://schemas.openxmlformats.org/officeDocument/2006/relationships/theme" Target="../theme/theme18.xml"/><Relationship Id="rId2" Type="http://schemas.openxmlformats.org/officeDocument/2006/relationships/slideLayout" Target="../slideLayouts/slideLayout18.xml"/>
</Relationships>
</file>

<file path=ppt/slideMasters/_rels/slideMaster19.xml.rels><?xml version="1.0" encoding="UTF-8"?>
<Relationships xmlns="http://schemas.openxmlformats.org/package/2006/relationships"><Relationship Id="rId1" Type="http://schemas.openxmlformats.org/officeDocument/2006/relationships/theme" Target="../theme/theme19.xml"/><Relationship Id="rId2" Type="http://schemas.openxmlformats.org/officeDocument/2006/relationships/slideLayout" Target="../slideLayouts/slideLayout19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2.xml"/>
</Relationships>
</file>

<file path=ppt/slideMasters/_rels/slideMaster20.xml.rels><?xml version="1.0" encoding="UTF-8"?>
<Relationships xmlns="http://schemas.openxmlformats.org/package/2006/relationships"><Relationship Id="rId1" Type="http://schemas.openxmlformats.org/officeDocument/2006/relationships/theme" Target="../theme/theme20.xml"/><Relationship Id="rId2" Type="http://schemas.openxmlformats.org/officeDocument/2006/relationships/slideLayout" Target="../slideLayouts/slideLayout20.xml"/>
</Relationships>
</file>

<file path=ppt/slideMasters/_rels/slideMaster21.xml.rels><?xml version="1.0" encoding="UTF-8"?>
<Relationships xmlns="http://schemas.openxmlformats.org/package/2006/relationships"><Relationship Id="rId1" Type="http://schemas.openxmlformats.org/officeDocument/2006/relationships/theme" Target="../theme/theme21.xml"/><Relationship Id="rId2" Type="http://schemas.openxmlformats.org/officeDocument/2006/relationships/slideLayout" Target="../slideLayouts/slideLayout21.xml"/>
</Relationships>
</file>

<file path=ppt/slideMasters/_rels/slideMaster22.xml.rels><?xml version="1.0" encoding="UTF-8"?>
<Relationships xmlns="http://schemas.openxmlformats.org/package/2006/relationships"><Relationship Id="rId1" Type="http://schemas.openxmlformats.org/officeDocument/2006/relationships/theme" Target="../theme/theme22.xml"/><Relationship Id="rId2" Type="http://schemas.openxmlformats.org/officeDocument/2006/relationships/slideLayout" Target="../slideLayouts/slideLayout22.xml"/>
</Relationships>
</file>

<file path=ppt/slideMasters/_rels/slideMaster23.xml.rels><?xml version="1.0" encoding="UTF-8"?>
<Relationships xmlns="http://schemas.openxmlformats.org/package/2006/relationships"><Relationship Id="rId1" Type="http://schemas.openxmlformats.org/officeDocument/2006/relationships/theme" Target="../theme/theme23.xml"/><Relationship Id="rId2" Type="http://schemas.openxmlformats.org/officeDocument/2006/relationships/slideLayout" Target="../slideLayouts/slideLayout23.xml"/>
</Relationships>
</file>

<file path=ppt/slideMasters/_rels/slideMaster24.xml.rels><?xml version="1.0" encoding="UTF-8"?>
<Relationships xmlns="http://schemas.openxmlformats.org/package/2006/relationships"><Relationship Id="rId1" Type="http://schemas.openxmlformats.org/officeDocument/2006/relationships/theme" Target="../theme/theme24.xml"/><Relationship Id="rId2" Type="http://schemas.openxmlformats.org/officeDocument/2006/relationships/slideLayout" Target="../slideLayouts/slideLayout24.xml"/>
</Relationships>
</file>

<file path=ppt/slideMasters/_rels/slideMaster25.xml.rels><?xml version="1.0" encoding="UTF-8"?>
<Relationships xmlns="http://schemas.openxmlformats.org/package/2006/relationships"><Relationship Id="rId1" Type="http://schemas.openxmlformats.org/officeDocument/2006/relationships/theme" Target="../theme/theme25.xml"/><Relationship Id="rId2" Type="http://schemas.openxmlformats.org/officeDocument/2006/relationships/slideLayout" Target="../slideLayouts/slideLayout25.xml"/>
</Relationships>
</file>

<file path=ppt/slideMasters/_rels/slideMaster26.xml.rels><?xml version="1.0" encoding="UTF-8"?>
<Relationships xmlns="http://schemas.openxmlformats.org/package/2006/relationships"><Relationship Id="rId1" Type="http://schemas.openxmlformats.org/officeDocument/2006/relationships/theme" Target="../theme/theme26.xml"/><Relationship Id="rId2" Type="http://schemas.openxmlformats.org/officeDocument/2006/relationships/slideLayout" Target="../slideLayouts/slideLayout26.xml"/>
</Relationships>
</file>

<file path=ppt/slideMasters/_rels/slideMaster27.xml.rels><?xml version="1.0" encoding="UTF-8"?>
<Relationships xmlns="http://schemas.openxmlformats.org/package/2006/relationships"><Relationship Id="rId1" Type="http://schemas.openxmlformats.org/officeDocument/2006/relationships/theme" Target="../theme/theme27.xml"/><Relationship Id="rId2" Type="http://schemas.openxmlformats.org/officeDocument/2006/relationships/slideLayout" Target="../slideLayouts/slideLayout27.xml"/>
</Relationships>
</file>

<file path=ppt/slideMasters/_rels/slideMaster28.xml.rels><?xml version="1.0" encoding="UTF-8"?>
<Relationships xmlns="http://schemas.openxmlformats.org/package/2006/relationships"><Relationship Id="rId1" Type="http://schemas.openxmlformats.org/officeDocument/2006/relationships/theme" Target="../theme/theme28.xml"/><Relationship Id="rId2" Type="http://schemas.openxmlformats.org/officeDocument/2006/relationships/slideLayout" Target="../slideLayouts/slideLayout28.xml"/>
</Relationships>
</file>

<file path=ppt/slideMasters/_rels/slideMaster29.xml.rels><?xml version="1.0" encoding="UTF-8"?>
<Relationships xmlns="http://schemas.openxmlformats.org/package/2006/relationships"><Relationship Id="rId1" Type="http://schemas.openxmlformats.org/officeDocument/2006/relationships/theme" Target="../theme/theme29.xml"/><Relationship Id="rId2" Type="http://schemas.openxmlformats.org/officeDocument/2006/relationships/slideLayout" Target="../slideLayouts/slideLayout29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3.xml"/>
</Relationships>
</file>

<file path=ppt/slideMasters/_rels/slideMaster30.xml.rels><?xml version="1.0" encoding="UTF-8"?>
<Relationships xmlns="http://schemas.openxmlformats.org/package/2006/relationships"><Relationship Id="rId1" Type="http://schemas.openxmlformats.org/officeDocument/2006/relationships/theme" Target="../theme/theme30.xml"/><Relationship Id="rId2" Type="http://schemas.openxmlformats.org/officeDocument/2006/relationships/slideLayout" Target="../slideLayouts/slideLayout30.xml"/>
</Relationships>
</file>

<file path=ppt/slideMasters/_rels/slideMaster31.xml.rels><?xml version="1.0" encoding="UTF-8"?>
<Relationships xmlns="http://schemas.openxmlformats.org/package/2006/relationships"><Relationship Id="rId1" Type="http://schemas.openxmlformats.org/officeDocument/2006/relationships/theme" Target="../theme/theme31.xml"/><Relationship Id="rId2" Type="http://schemas.openxmlformats.org/officeDocument/2006/relationships/slideLayout" Target="../slideLayouts/slideLayout31.xml"/>
</Relationships>
</file>

<file path=ppt/slideMasters/_rels/slideMaster32.xml.rels><?xml version="1.0" encoding="UTF-8"?>
<Relationships xmlns="http://schemas.openxmlformats.org/package/2006/relationships"><Relationship Id="rId1" Type="http://schemas.openxmlformats.org/officeDocument/2006/relationships/theme" Target="../theme/theme32.xml"/><Relationship Id="rId2" Type="http://schemas.openxmlformats.org/officeDocument/2006/relationships/slideLayout" Target="../slideLayouts/slideLayout32.xml"/>
</Relationships>
</file>

<file path=ppt/slideMasters/_rels/slideMaster33.xml.rels><?xml version="1.0" encoding="UTF-8"?>
<Relationships xmlns="http://schemas.openxmlformats.org/package/2006/relationships"><Relationship Id="rId1" Type="http://schemas.openxmlformats.org/officeDocument/2006/relationships/theme" Target="../theme/theme33.xml"/><Relationship Id="rId2" Type="http://schemas.openxmlformats.org/officeDocument/2006/relationships/slideLayout" Target="../slideLayouts/slideLayout33.xml"/>
</Relationships>
</file>

<file path=ppt/slideMasters/_rels/slideMaster34.xml.rels><?xml version="1.0" encoding="UTF-8"?>
<Relationships xmlns="http://schemas.openxmlformats.org/package/2006/relationships"><Relationship Id="rId1" Type="http://schemas.openxmlformats.org/officeDocument/2006/relationships/theme" Target="../theme/theme34.xml"/><Relationship Id="rId2" Type="http://schemas.openxmlformats.org/officeDocument/2006/relationships/slideLayout" Target="../slideLayouts/slideLayout34.xml"/>
</Relationships>
</file>

<file path=ppt/slideMasters/_rels/slideMaster35.xml.rels><?xml version="1.0" encoding="UTF-8"?>
<Relationships xmlns="http://schemas.openxmlformats.org/package/2006/relationships"><Relationship Id="rId1" Type="http://schemas.openxmlformats.org/officeDocument/2006/relationships/theme" Target="../theme/theme35.xml"/><Relationship Id="rId2" Type="http://schemas.openxmlformats.org/officeDocument/2006/relationships/slideLayout" Target="../slideLayouts/slideLayout35.xml"/>
</Relationships>
</file>

<file path=ppt/slideMasters/_rels/slideMaster36.xml.rels><?xml version="1.0" encoding="UTF-8"?>
<Relationships xmlns="http://schemas.openxmlformats.org/package/2006/relationships"><Relationship Id="rId1" Type="http://schemas.openxmlformats.org/officeDocument/2006/relationships/theme" Target="../theme/theme36.xml"/><Relationship Id="rId2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4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5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slideLayout" Target="../slideLayouts/slideLayout6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slideLayout" Target="../slideLayouts/slideLayout7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slideLayout" Target="../slideLayouts/slideLayout8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slideLayout" Target="../slideLayouts/slideLayout9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0" y="3150000"/>
            <a:ext cx="9707040" cy="1247040"/>
          </a:xfrm>
          <a:prstGeom prst="rect">
            <a:avLst/>
          </a:prstGeom>
          <a:solidFill>
            <a:srgbClr val="e74c3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560" cy="209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560" cy="209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1640" cy="209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1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CustomShape 1"/>
          <p:cNvSpPr/>
          <p:nvPr/>
        </p:nvSpPr>
        <p:spPr>
          <a:xfrm>
            <a:off x="0" y="3150000"/>
            <a:ext cx="9707040" cy="1247040"/>
          </a:xfrm>
          <a:prstGeom prst="rect">
            <a:avLst/>
          </a:prstGeom>
          <a:solidFill>
            <a:srgbClr val="e74c3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7" r:id="rId2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CustomShape 1"/>
          <p:cNvSpPr/>
          <p:nvPr/>
        </p:nvSpPr>
        <p:spPr>
          <a:xfrm>
            <a:off x="0" y="3150000"/>
            <a:ext cx="9707040" cy="1247040"/>
          </a:xfrm>
          <a:prstGeom prst="rect">
            <a:avLst/>
          </a:prstGeom>
          <a:solidFill>
            <a:srgbClr val="e74c3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560" cy="209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560" cy="438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560" cy="209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9" r:id="rId2"/>
  </p:sldLayoutIdLst>
</p:sldMaster>
</file>

<file path=ppt/slideMasters/slideMaster1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CustomShape 1"/>
          <p:cNvSpPr/>
          <p:nvPr/>
        </p:nvSpPr>
        <p:spPr>
          <a:xfrm>
            <a:off x="0" y="3150000"/>
            <a:ext cx="9707040" cy="1247040"/>
          </a:xfrm>
          <a:prstGeom prst="rect">
            <a:avLst/>
          </a:prstGeom>
          <a:solidFill>
            <a:srgbClr val="e74c3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560" cy="438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560" cy="209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560" cy="209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1" r:id="rId2"/>
  </p:sldLayoutIdLst>
</p:sldMaster>
</file>

<file path=ppt/slideMasters/slideMaster1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CustomShape 1"/>
          <p:cNvSpPr/>
          <p:nvPr/>
        </p:nvSpPr>
        <p:spPr>
          <a:xfrm>
            <a:off x="0" y="180000"/>
            <a:ext cx="9707040" cy="124704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71" name="CustomShape 2"/>
          <p:cNvSpPr/>
          <p:nvPr/>
        </p:nvSpPr>
        <p:spPr>
          <a:xfrm>
            <a:off x="7560000" y="6840000"/>
            <a:ext cx="2507040" cy="52704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72" name="CustomShape 3"/>
          <p:cNvSpPr/>
          <p:nvPr/>
        </p:nvSpPr>
        <p:spPr>
          <a:xfrm>
            <a:off x="900000" y="6840000"/>
            <a:ext cx="6467040" cy="527040"/>
          </a:xfrm>
          <a:prstGeom prst="rect">
            <a:avLst/>
          </a:prstGeom>
          <a:solidFill>
            <a:srgbClr val="bdc3c7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73" name="CustomShape 4"/>
          <p:cNvSpPr/>
          <p:nvPr/>
        </p:nvSpPr>
        <p:spPr>
          <a:xfrm>
            <a:off x="180000" y="6840000"/>
            <a:ext cx="527040" cy="527040"/>
          </a:xfrm>
          <a:prstGeom prst="rect">
            <a:avLst/>
          </a:prstGeom>
          <a:noFill/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560" cy="209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560" cy="209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1640" cy="209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1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3" r:id="rId2"/>
  </p:sldLayoutIdLst>
</p:sldMaster>
</file>

<file path=ppt/slideMasters/slideMaster1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CustomShape 1"/>
          <p:cNvSpPr/>
          <p:nvPr/>
        </p:nvSpPr>
        <p:spPr>
          <a:xfrm>
            <a:off x="0" y="180000"/>
            <a:ext cx="9707040" cy="124704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83" name="CustomShape 2"/>
          <p:cNvSpPr/>
          <p:nvPr/>
        </p:nvSpPr>
        <p:spPr>
          <a:xfrm>
            <a:off x="7560000" y="6840000"/>
            <a:ext cx="2507040" cy="52704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84" name="CustomShape 3"/>
          <p:cNvSpPr/>
          <p:nvPr/>
        </p:nvSpPr>
        <p:spPr>
          <a:xfrm>
            <a:off x="900000" y="6840000"/>
            <a:ext cx="6467040" cy="527040"/>
          </a:xfrm>
          <a:prstGeom prst="rect">
            <a:avLst/>
          </a:prstGeom>
          <a:solidFill>
            <a:srgbClr val="bdc3c7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85" name="CustomShape 4"/>
          <p:cNvSpPr/>
          <p:nvPr/>
        </p:nvSpPr>
        <p:spPr>
          <a:xfrm>
            <a:off x="180000" y="6840000"/>
            <a:ext cx="527040" cy="527040"/>
          </a:xfrm>
          <a:prstGeom prst="rect">
            <a:avLst/>
          </a:prstGeom>
          <a:noFill/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1640" cy="209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1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1640" cy="209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1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</p:sldLayoutIdLst>
</p:sldMaster>
</file>

<file path=ppt/slideMasters/slideMaster1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CustomShape 1"/>
          <p:cNvSpPr/>
          <p:nvPr/>
        </p:nvSpPr>
        <p:spPr>
          <a:xfrm>
            <a:off x="0" y="180000"/>
            <a:ext cx="9707040" cy="124704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93" name="CustomShape 2"/>
          <p:cNvSpPr/>
          <p:nvPr/>
        </p:nvSpPr>
        <p:spPr>
          <a:xfrm>
            <a:off x="7560000" y="6840000"/>
            <a:ext cx="2507040" cy="52704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94" name="CustomShape 3"/>
          <p:cNvSpPr/>
          <p:nvPr/>
        </p:nvSpPr>
        <p:spPr>
          <a:xfrm>
            <a:off x="900000" y="6840000"/>
            <a:ext cx="6467040" cy="527040"/>
          </a:xfrm>
          <a:prstGeom prst="rect">
            <a:avLst/>
          </a:prstGeom>
          <a:solidFill>
            <a:srgbClr val="bdc3c7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95" name="CustomShape 4"/>
          <p:cNvSpPr/>
          <p:nvPr/>
        </p:nvSpPr>
        <p:spPr>
          <a:xfrm>
            <a:off x="180000" y="6840000"/>
            <a:ext cx="527040" cy="527040"/>
          </a:xfrm>
          <a:prstGeom prst="rect">
            <a:avLst/>
          </a:prstGeom>
          <a:noFill/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560" cy="209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560" cy="209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560" cy="209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PlaceHolder 5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560" cy="209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7" r:id="rId2"/>
  </p:sldLayoutIdLst>
</p:sldMaster>
</file>

<file path=ppt/slideMasters/slideMaster1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CustomShape 1"/>
          <p:cNvSpPr/>
          <p:nvPr/>
        </p:nvSpPr>
        <p:spPr>
          <a:xfrm>
            <a:off x="0" y="180000"/>
            <a:ext cx="9707040" cy="124704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07" name="CustomShape 2"/>
          <p:cNvSpPr/>
          <p:nvPr/>
        </p:nvSpPr>
        <p:spPr>
          <a:xfrm>
            <a:off x="7560000" y="6840000"/>
            <a:ext cx="2507040" cy="52704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08" name="CustomShape 3"/>
          <p:cNvSpPr/>
          <p:nvPr/>
        </p:nvSpPr>
        <p:spPr>
          <a:xfrm>
            <a:off x="900000" y="6840000"/>
            <a:ext cx="6467040" cy="527040"/>
          </a:xfrm>
          <a:prstGeom prst="rect">
            <a:avLst/>
          </a:prstGeom>
          <a:solidFill>
            <a:srgbClr val="bdc3c7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09" name="CustomShape 4"/>
          <p:cNvSpPr/>
          <p:nvPr/>
        </p:nvSpPr>
        <p:spPr>
          <a:xfrm>
            <a:off x="180000" y="6840000"/>
            <a:ext cx="527040" cy="527040"/>
          </a:xfrm>
          <a:prstGeom prst="rect">
            <a:avLst/>
          </a:prstGeom>
          <a:noFill/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9" r:id="rId2"/>
  </p:sldLayoutIdLst>
</p:sldMaster>
</file>

<file path=ppt/slideMasters/slideMaster1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CustomShape 1"/>
          <p:cNvSpPr/>
          <p:nvPr/>
        </p:nvSpPr>
        <p:spPr>
          <a:xfrm>
            <a:off x="0" y="180000"/>
            <a:ext cx="9707040" cy="124704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11" name="CustomShape 2"/>
          <p:cNvSpPr/>
          <p:nvPr/>
        </p:nvSpPr>
        <p:spPr>
          <a:xfrm>
            <a:off x="7560000" y="6840000"/>
            <a:ext cx="2507040" cy="52704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12" name="CustomShape 3"/>
          <p:cNvSpPr/>
          <p:nvPr/>
        </p:nvSpPr>
        <p:spPr>
          <a:xfrm>
            <a:off x="900000" y="6840000"/>
            <a:ext cx="6467040" cy="527040"/>
          </a:xfrm>
          <a:prstGeom prst="rect">
            <a:avLst/>
          </a:prstGeom>
          <a:solidFill>
            <a:srgbClr val="bdc3c7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13" name="CustomShape 4"/>
          <p:cNvSpPr/>
          <p:nvPr/>
        </p:nvSpPr>
        <p:spPr>
          <a:xfrm>
            <a:off x="180000" y="6840000"/>
            <a:ext cx="527040" cy="527040"/>
          </a:xfrm>
          <a:prstGeom prst="rect">
            <a:avLst/>
          </a:prstGeom>
          <a:noFill/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1" r:id="rId2"/>
  </p:sldLayoutIdLst>
</p:sldMaster>
</file>

<file path=ppt/slideMasters/slideMaster1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CustomShape 1"/>
          <p:cNvSpPr/>
          <p:nvPr/>
        </p:nvSpPr>
        <p:spPr>
          <a:xfrm>
            <a:off x="0" y="180000"/>
            <a:ext cx="9707040" cy="124704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17" name="CustomShape 2"/>
          <p:cNvSpPr/>
          <p:nvPr/>
        </p:nvSpPr>
        <p:spPr>
          <a:xfrm>
            <a:off x="7560000" y="6840000"/>
            <a:ext cx="2507040" cy="52704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18" name="CustomShape 3"/>
          <p:cNvSpPr/>
          <p:nvPr/>
        </p:nvSpPr>
        <p:spPr>
          <a:xfrm>
            <a:off x="900000" y="6840000"/>
            <a:ext cx="6467040" cy="527040"/>
          </a:xfrm>
          <a:prstGeom prst="rect">
            <a:avLst/>
          </a:prstGeom>
          <a:solidFill>
            <a:srgbClr val="bdc3c7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19" name="CustomShape 4"/>
          <p:cNvSpPr/>
          <p:nvPr/>
        </p:nvSpPr>
        <p:spPr>
          <a:xfrm>
            <a:off x="180000" y="6840000"/>
            <a:ext cx="527040" cy="527040"/>
          </a:xfrm>
          <a:prstGeom prst="rect">
            <a:avLst/>
          </a:prstGeom>
          <a:noFill/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1640" cy="438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3" r:id="rId2"/>
  </p:sldLayoutIdLst>
</p:sldMaster>
</file>

<file path=ppt/slideMasters/slideMaster1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CustomShape 1"/>
          <p:cNvSpPr/>
          <p:nvPr/>
        </p:nvSpPr>
        <p:spPr>
          <a:xfrm>
            <a:off x="0" y="180000"/>
            <a:ext cx="9707040" cy="124704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25" name="CustomShape 2"/>
          <p:cNvSpPr/>
          <p:nvPr/>
        </p:nvSpPr>
        <p:spPr>
          <a:xfrm>
            <a:off x="7560000" y="6840000"/>
            <a:ext cx="2507040" cy="52704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26" name="CustomShape 3"/>
          <p:cNvSpPr/>
          <p:nvPr/>
        </p:nvSpPr>
        <p:spPr>
          <a:xfrm>
            <a:off x="900000" y="6840000"/>
            <a:ext cx="6467040" cy="527040"/>
          </a:xfrm>
          <a:prstGeom prst="rect">
            <a:avLst/>
          </a:prstGeom>
          <a:solidFill>
            <a:srgbClr val="bdc3c7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27" name="CustomShape 4"/>
          <p:cNvSpPr/>
          <p:nvPr/>
        </p:nvSpPr>
        <p:spPr>
          <a:xfrm>
            <a:off x="180000" y="6840000"/>
            <a:ext cx="527040" cy="527040"/>
          </a:xfrm>
          <a:prstGeom prst="rect">
            <a:avLst/>
          </a:prstGeom>
          <a:noFill/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1640" cy="438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5" r:id="rId2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ustomShape 1"/>
          <p:cNvSpPr/>
          <p:nvPr/>
        </p:nvSpPr>
        <p:spPr>
          <a:xfrm>
            <a:off x="0" y="3150000"/>
            <a:ext cx="9707040" cy="1247040"/>
          </a:xfrm>
          <a:prstGeom prst="rect">
            <a:avLst/>
          </a:prstGeom>
          <a:solidFill>
            <a:srgbClr val="e74c3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1640" cy="209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1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1640" cy="209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1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1" r:id="rId2"/>
  </p:sldLayoutIdLst>
</p:sldMaster>
</file>

<file path=ppt/slideMasters/slideMaster2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CustomShape 1"/>
          <p:cNvSpPr/>
          <p:nvPr/>
        </p:nvSpPr>
        <p:spPr>
          <a:xfrm>
            <a:off x="0" y="180000"/>
            <a:ext cx="9707040" cy="124704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33" name="CustomShape 2"/>
          <p:cNvSpPr/>
          <p:nvPr/>
        </p:nvSpPr>
        <p:spPr>
          <a:xfrm>
            <a:off x="7560000" y="6840000"/>
            <a:ext cx="2507040" cy="52704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34" name="CustomShape 3"/>
          <p:cNvSpPr/>
          <p:nvPr/>
        </p:nvSpPr>
        <p:spPr>
          <a:xfrm>
            <a:off x="900000" y="6840000"/>
            <a:ext cx="6467040" cy="527040"/>
          </a:xfrm>
          <a:prstGeom prst="rect">
            <a:avLst/>
          </a:prstGeom>
          <a:solidFill>
            <a:srgbClr val="bdc3c7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35" name="CustomShape 4"/>
          <p:cNvSpPr/>
          <p:nvPr/>
        </p:nvSpPr>
        <p:spPr>
          <a:xfrm>
            <a:off x="180000" y="6840000"/>
            <a:ext cx="527040" cy="527040"/>
          </a:xfrm>
          <a:prstGeom prst="rect">
            <a:avLst/>
          </a:prstGeom>
          <a:noFill/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560" cy="438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8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560" cy="438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7" r:id="rId2"/>
  </p:sldLayoutIdLst>
</p:sldMaster>
</file>

<file path=ppt/slideMasters/slideMaster2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CustomShape 1"/>
          <p:cNvSpPr/>
          <p:nvPr/>
        </p:nvSpPr>
        <p:spPr>
          <a:xfrm>
            <a:off x="0" y="180000"/>
            <a:ext cx="9707040" cy="124704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43" name="CustomShape 2"/>
          <p:cNvSpPr/>
          <p:nvPr/>
        </p:nvSpPr>
        <p:spPr>
          <a:xfrm>
            <a:off x="7560000" y="6840000"/>
            <a:ext cx="2507040" cy="52704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44" name="CustomShape 3"/>
          <p:cNvSpPr/>
          <p:nvPr/>
        </p:nvSpPr>
        <p:spPr>
          <a:xfrm>
            <a:off x="900000" y="6840000"/>
            <a:ext cx="6467040" cy="527040"/>
          </a:xfrm>
          <a:prstGeom prst="rect">
            <a:avLst/>
          </a:prstGeom>
          <a:solidFill>
            <a:srgbClr val="bdc3c7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45" name="CustomShape 4"/>
          <p:cNvSpPr/>
          <p:nvPr/>
        </p:nvSpPr>
        <p:spPr>
          <a:xfrm>
            <a:off x="180000" y="6840000"/>
            <a:ext cx="527040" cy="527040"/>
          </a:xfrm>
          <a:prstGeom prst="rect">
            <a:avLst/>
          </a:prstGeom>
          <a:noFill/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9" r:id="rId2"/>
  </p:sldLayoutIdLst>
</p:sldMaster>
</file>

<file path=ppt/slideMasters/slideMaster2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CustomShape 1"/>
          <p:cNvSpPr/>
          <p:nvPr/>
        </p:nvSpPr>
        <p:spPr>
          <a:xfrm>
            <a:off x="0" y="180000"/>
            <a:ext cx="9707040" cy="124704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49" name="CustomShape 2"/>
          <p:cNvSpPr/>
          <p:nvPr/>
        </p:nvSpPr>
        <p:spPr>
          <a:xfrm>
            <a:off x="7560000" y="6840000"/>
            <a:ext cx="2507040" cy="52704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50" name="CustomShape 3"/>
          <p:cNvSpPr/>
          <p:nvPr/>
        </p:nvSpPr>
        <p:spPr>
          <a:xfrm>
            <a:off x="900000" y="6840000"/>
            <a:ext cx="6467040" cy="527040"/>
          </a:xfrm>
          <a:prstGeom prst="rect">
            <a:avLst/>
          </a:prstGeom>
          <a:solidFill>
            <a:srgbClr val="bdc3c7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51" name="CustomShape 4"/>
          <p:cNvSpPr/>
          <p:nvPr/>
        </p:nvSpPr>
        <p:spPr>
          <a:xfrm>
            <a:off x="180000" y="6840000"/>
            <a:ext cx="527040" cy="527040"/>
          </a:xfrm>
          <a:prstGeom prst="rect">
            <a:avLst/>
          </a:prstGeom>
          <a:noFill/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91" r:id="rId2"/>
  </p:sldLayoutIdLst>
</p:sldMaster>
</file>

<file path=ppt/slideMasters/slideMaster2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CustomShape 1"/>
          <p:cNvSpPr/>
          <p:nvPr/>
        </p:nvSpPr>
        <p:spPr>
          <a:xfrm>
            <a:off x="0" y="180000"/>
            <a:ext cx="9707040" cy="124704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53" name="CustomShape 2"/>
          <p:cNvSpPr/>
          <p:nvPr/>
        </p:nvSpPr>
        <p:spPr>
          <a:xfrm>
            <a:off x="7560000" y="6840000"/>
            <a:ext cx="2507040" cy="52704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54" name="CustomShape 3"/>
          <p:cNvSpPr/>
          <p:nvPr/>
        </p:nvSpPr>
        <p:spPr>
          <a:xfrm>
            <a:off x="900000" y="6840000"/>
            <a:ext cx="6467040" cy="527040"/>
          </a:xfrm>
          <a:prstGeom prst="rect">
            <a:avLst/>
          </a:prstGeom>
          <a:solidFill>
            <a:srgbClr val="bdc3c7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55" name="CustomShape 4"/>
          <p:cNvSpPr/>
          <p:nvPr/>
        </p:nvSpPr>
        <p:spPr>
          <a:xfrm>
            <a:off x="180000" y="6840000"/>
            <a:ext cx="527040" cy="527040"/>
          </a:xfrm>
          <a:prstGeom prst="rect">
            <a:avLst/>
          </a:prstGeom>
          <a:noFill/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5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560" cy="209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8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560" cy="438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9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560" cy="209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93" r:id="rId2"/>
  </p:sldLayoutIdLst>
</p:sldMaster>
</file>

<file path=ppt/slideMasters/slideMaster2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CustomShape 1"/>
          <p:cNvSpPr/>
          <p:nvPr/>
        </p:nvSpPr>
        <p:spPr>
          <a:xfrm>
            <a:off x="0" y="180000"/>
            <a:ext cx="9707040" cy="124704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65" name="CustomShape 2"/>
          <p:cNvSpPr/>
          <p:nvPr/>
        </p:nvSpPr>
        <p:spPr>
          <a:xfrm>
            <a:off x="7560000" y="6840000"/>
            <a:ext cx="2507040" cy="52704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66" name="CustomShape 3"/>
          <p:cNvSpPr/>
          <p:nvPr/>
        </p:nvSpPr>
        <p:spPr>
          <a:xfrm>
            <a:off x="900000" y="6840000"/>
            <a:ext cx="6467040" cy="527040"/>
          </a:xfrm>
          <a:prstGeom prst="rect">
            <a:avLst/>
          </a:prstGeom>
          <a:solidFill>
            <a:srgbClr val="bdc3c7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67" name="CustomShape 4"/>
          <p:cNvSpPr/>
          <p:nvPr/>
        </p:nvSpPr>
        <p:spPr>
          <a:xfrm>
            <a:off x="180000" y="6840000"/>
            <a:ext cx="527040" cy="527040"/>
          </a:xfrm>
          <a:prstGeom prst="rect">
            <a:avLst/>
          </a:prstGeom>
          <a:noFill/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6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560" cy="438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0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560" cy="209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1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560" cy="209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95" r:id="rId2"/>
  </p:sldLayoutIdLst>
</p:sldMaster>
</file>

<file path=ppt/slideMasters/slideMaster2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CustomShape 1"/>
          <p:cNvSpPr/>
          <p:nvPr/>
        </p:nvSpPr>
        <p:spPr>
          <a:xfrm>
            <a:off x="0" y="3150000"/>
            <a:ext cx="9707040" cy="1247040"/>
          </a:xfrm>
          <a:prstGeom prst="rect">
            <a:avLst/>
          </a:prstGeom>
          <a:solidFill>
            <a:srgbClr val="e74c3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7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560" cy="209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9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560" cy="209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0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1640" cy="209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1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97" r:id="rId2"/>
  </p:sldLayoutIdLst>
</p:sldMaster>
</file>

<file path=ppt/slideMasters/slideMaster2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CustomShape 1"/>
          <p:cNvSpPr/>
          <p:nvPr/>
        </p:nvSpPr>
        <p:spPr>
          <a:xfrm>
            <a:off x="0" y="3150000"/>
            <a:ext cx="9707040" cy="1247040"/>
          </a:xfrm>
          <a:prstGeom prst="rect">
            <a:avLst/>
          </a:prstGeom>
          <a:solidFill>
            <a:srgbClr val="e74c3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8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1640" cy="209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1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8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1640" cy="209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1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99" r:id="rId2"/>
  </p:sldLayoutIdLst>
</p:sldMaster>
</file>

<file path=ppt/slideMasters/slideMaster2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CustomShape 1"/>
          <p:cNvSpPr/>
          <p:nvPr/>
        </p:nvSpPr>
        <p:spPr>
          <a:xfrm>
            <a:off x="0" y="3150000"/>
            <a:ext cx="9707040" cy="1247040"/>
          </a:xfrm>
          <a:prstGeom prst="rect">
            <a:avLst/>
          </a:prstGeom>
          <a:solidFill>
            <a:srgbClr val="e74c3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9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560" cy="209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5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560" cy="209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6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560" cy="209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7" name="PlaceHolder 5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560" cy="209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2"/>
  </p:sldLayoutIdLst>
</p:sldMaster>
</file>

<file path=ppt/slideMasters/slideMaster2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CustomShape 1"/>
          <p:cNvSpPr/>
          <p:nvPr/>
        </p:nvSpPr>
        <p:spPr>
          <a:xfrm>
            <a:off x="0" y="3150000"/>
            <a:ext cx="9707040" cy="1247040"/>
          </a:xfrm>
          <a:prstGeom prst="rect">
            <a:avLst/>
          </a:prstGeom>
          <a:solidFill>
            <a:srgbClr val="e74c3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3" r:id="rId2"/>
  </p:sldLayoutIdLst>
</p:sldMaster>
</file>

<file path=ppt/slideMasters/slideMaster2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CustomShape 1"/>
          <p:cNvSpPr/>
          <p:nvPr/>
        </p:nvSpPr>
        <p:spPr>
          <a:xfrm>
            <a:off x="0" y="3150000"/>
            <a:ext cx="9707040" cy="1247040"/>
          </a:xfrm>
          <a:prstGeom prst="rect">
            <a:avLst/>
          </a:prstGeom>
          <a:solidFill>
            <a:srgbClr val="e74c3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20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5" r:id="rId2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ustomShape 1"/>
          <p:cNvSpPr/>
          <p:nvPr/>
        </p:nvSpPr>
        <p:spPr>
          <a:xfrm>
            <a:off x="0" y="3150000"/>
            <a:ext cx="9707040" cy="1247040"/>
          </a:xfrm>
          <a:prstGeom prst="rect">
            <a:avLst/>
          </a:prstGeom>
          <a:solidFill>
            <a:srgbClr val="e74c3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560" cy="209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560" cy="209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560" cy="209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5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560" cy="209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3" r:id="rId2"/>
  </p:sldLayoutIdLst>
</p:sldMaster>
</file>

<file path=ppt/slideMasters/slideMaster3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CustomShape 1"/>
          <p:cNvSpPr/>
          <p:nvPr/>
        </p:nvSpPr>
        <p:spPr>
          <a:xfrm>
            <a:off x="0" y="3150000"/>
            <a:ext cx="9707040" cy="1247040"/>
          </a:xfrm>
          <a:prstGeom prst="rect">
            <a:avLst/>
          </a:prstGeom>
          <a:solidFill>
            <a:srgbClr val="e74c3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20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1640" cy="438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7" r:id="rId2"/>
  </p:sldLayoutIdLst>
</p:sldMaster>
</file>

<file path=ppt/slideMasters/slideMaster3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CustomShape 1"/>
          <p:cNvSpPr/>
          <p:nvPr/>
        </p:nvSpPr>
        <p:spPr>
          <a:xfrm>
            <a:off x="0" y="3150000"/>
            <a:ext cx="9707040" cy="1247040"/>
          </a:xfrm>
          <a:prstGeom prst="rect">
            <a:avLst/>
          </a:prstGeom>
          <a:solidFill>
            <a:srgbClr val="e74c3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21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1640" cy="438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9" r:id="rId2"/>
  </p:sldLayoutIdLst>
</p:sldMaster>
</file>

<file path=ppt/slideMasters/slideMaster3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CustomShape 1"/>
          <p:cNvSpPr/>
          <p:nvPr/>
        </p:nvSpPr>
        <p:spPr>
          <a:xfrm>
            <a:off x="0" y="3150000"/>
            <a:ext cx="9707040" cy="1247040"/>
          </a:xfrm>
          <a:prstGeom prst="rect">
            <a:avLst/>
          </a:prstGeom>
          <a:solidFill>
            <a:srgbClr val="e74c3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21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560" cy="438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0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560" cy="438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1" r:id="rId2"/>
  </p:sldLayoutIdLst>
</p:sldMaster>
</file>

<file path=ppt/slideMasters/slideMaster3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CustomShape 1"/>
          <p:cNvSpPr/>
          <p:nvPr/>
        </p:nvSpPr>
        <p:spPr>
          <a:xfrm>
            <a:off x="0" y="3150000"/>
            <a:ext cx="9707040" cy="1247040"/>
          </a:xfrm>
          <a:prstGeom prst="rect">
            <a:avLst/>
          </a:prstGeom>
          <a:solidFill>
            <a:srgbClr val="e74c3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22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3" r:id="rId2"/>
  </p:sldLayoutIdLst>
</p:sldMaster>
</file>

<file path=ppt/slideMasters/slideMaster3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CustomShape 1"/>
          <p:cNvSpPr/>
          <p:nvPr/>
        </p:nvSpPr>
        <p:spPr>
          <a:xfrm>
            <a:off x="0" y="3150000"/>
            <a:ext cx="9707040" cy="1247040"/>
          </a:xfrm>
          <a:prstGeom prst="rect">
            <a:avLst/>
          </a:prstGeom>
          <a:solidFill>
            <a:srgbClr val="e74c3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5" r:id="rId2"/>
  </p:sldLayoutIdLst>
</p:sldMaster>
</file>

<file path=ppt/slideMasters/slideMaster3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CustomShape 1"/>
          <p:cNvSpPr/>
          <p:nvPr/>
        </p:nvSpPr>
        <p:spPr>
          <a:xfrm>
            <a:off x="0" y="3150000"/>
            <a:ext cx="9707040" cy="1247040"/>
          </a:xfrm>
          <a:prstGeom prst="rect">
            <a:avLst/>
          </a:prstGeom>
          <a:solidFill>
            <a:srgbClr val="e74c3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22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560" cy="209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1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560" cy="438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2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560" cy="209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7" r:id="rId2"/>
  </p:sldLayoutIdLst>
</p:sldMaster>
</file>

<file path=ppt/slideMasters/slideMaster3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CustomShape 1"/>
          <p:cNvSpPr/>
          <p:nvPr/>
        </p:nvSpPr>
        <p:spPr>
          <a:xfrm>
            <a:off x="0" y="3150000"/>
            <a:ext cx="9707040" cy="1247040"/>
          </a:xfrm>
          <a:prstGeom prst="rect">
            <a:avLst/>
          </a:prstGeom>
          <a:solidFill>
            <a:srgbClr val="e74c3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23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560" cy="438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0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560" cy="209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1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560" cy="209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9" r:id="rId2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CustomShape 1"/>
          <p:cNvSpPr/>
          <p:nvPr/>
        </p:nvSpPr>
        <p:spPr>
          <a:xfrm>
            <a:off x="0" y="3150000"/>
            <a:ext cx="9707040" cy="1247040"/>
          </a:xfrm>
          <a:prstGeom prst="rect">
            <a:avLst/>
          </a:prstGeom>
          <a:solidFill>
            <a:srgbClr val="e74c3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5" r:id="rId2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CustomShape 1"/>
          <p:cNvSpPr/>
          <p:nvPr/>
        </p:nvSpPr>
        <p:spPr>
          <a:xfrm>
            <a:off x="0" y="3150000"/>
            <a:ext cx="9707040" cy="1247040"/>
          </a:xfrm>
          <a:prstGeom prst="rect">
            <a:avLst/>
          </a:prstGeom>
          <a:solidFill>
            <a:srgbClr val="e74c3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7" r:id="rId2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CustomShape 1"/>
          <p:cNvSpPr/>
          <p:nvPr/>
        </p:nvSpPr>
        <p:spPr>
          <a:xfrm>
            <a:off x="0" y="3150000"/>
            <a:ext cx="9707040" cy="1247040"/>
          </a:xfrm>
          <a:prstGeom prst="rect">
            <a:avLst/>
          </a:prstGeom>
          <a:solidFill>
            <a:srgbClr val="e74c3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1640" cy="438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9" r:id="rId2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ustomShape 1"/>
          <p:cNvSpPr/>
          <p:nvPr/>
        </p:nvSpPr>
        <p:spPr>
          <a:xfrm>
            <a:off x="0" y="3150000"/>
            <a:ext cx="9707040" cy="1247040"/>
          </a:xfrm>
          <a:prstGeom prst="rect">
            <a:avLst/>
          </a:prstGeom>
          <a:solidFill>
            <a:srgbClr val="e74c3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1640" cy="438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1" r:id="rId2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CustomShape 1"/>
          <p:cNvSpPr/>
          <p:nvPr/>
        </p:nvSpPr>
        <p:spPr>
          <a:xfrm>
            <a:off x="0" y="3150000"/>
            <a:ext cx="9707040" cy="1247040"/>
          </a:xfrm>
          <a:prstGeom prst="rect">
            <a:avLst/>
          </a:prstGeom>
          <a:solidFill>
            <a:srgbClr val="e74c3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560" cy="438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560" cy="438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3" r:id="rId2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CustomShape 1"/>
          <p:cNvSpPr/>
          <p:nvPr/>
        </p:nvSpPr>
        <p:spPr>
          <a:xfrm>
            <a:off x="0" y="3150000"/>
            <a:ext cx="9707040" cy="1247040"/>
          </a:xfrm>
          <a:prstGeom prst="rect">
            <a:avLst/>
          </a:prstGeom>
          <a:solidFill>
            <a:srgbClr val="e74c3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5" r:id="rId2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hyperlink" Target="mailto:gustavo.hochuli@pucpr.br" TargetMode="External"/><Relationship Id="rId2" Type="http://schemas.openxmlformats.org/officeDocument/2006/relationships/hyperlink" Target="mailto:aghochuli@ppgia.pucpr.br" TargetMode="External"/><Relationship Id="rId3" Type="http://schemas.openxmlformats.org/officeDocument/2006/relationships/hyperlink" Target="https://github.com/andrehochuli/teaching" TargetMode="External"/><Relationship Id="rId4" Type="http://schemas.openxmlformats.org/officeDocument/2006/relationships/slideLayout" Target="../slideLayouts/slideLayout5.xml"/><Relationship Id="rId5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7.xml"/><Relationship Id="rId3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12.png"/><Relationship Id="rId3" Type="http://schemas.openxmlformats.org/officeDocument/2006/relationships/slideLayout" Target="../slideLayouts/slideLayout17.xml"/><Relationship Id="rId4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13.png"/><Relationship Id="rId3" Type="http://schemas.openxmlformats.org/officeDocument/2006/relationships/slideLayout" Target="../slideLayouts/slideLayout17.xml"/><Relationship Id="rId4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slideLayout" Target="../slideLayouts/slideLayout17.xml"/><Relationship Id="rId5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slideLayout" Target="../slideLayouts/slideLayout17.xml"/><Relationship Id="rId5" Type="http://schemas.openxmlformats.org/officeDocument/2006/relationships/notesSlide" Target="../notesSlides/notesSlide1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slideLayout" Target="../slideLayouts/slideLayout17.xml"/><Relationship Id="rId6" Type="http://schemas.openxmlformats.org/officeDocument/2006/relationships/notesSlide" Target="../notesSlides/notesSlide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hyperlink" Target="https://github.com/andrehochuli/teaching/blob/a4497e20dadbc4e1aa1ed64b77405ca387f41d00/AprendizadoMaquina/T&#243;pico%2002%20-%20Aprendizado%20Supervisionado/RNA/Topico_02_Aprendizado_Supervisionado_Perceptron.ipynb" TargetMode="External"/><Relationship Id="rId5" Type="http://schemas.openxmlformats.org/officeDocument/2006/relationships/slideLayout" Target="../slideLayouts/slideLayout17.xml"/><Relationship Id="rId6" Type="http://schemas.openxmlformats.org/officeDocument/2006/relationships/notesSlide" Target="../notesSlides/notesSlide1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slideLayout" Target="../slideLayouts/slideLayout17.xml"/><Relationship Id="rId6" Type="http://schemas.openxmlformats.org/officeDocument/2006/relationships/notesSlide" Target="../notesSlides/notesSlide18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7.xml"/><Relationship Id="rId3" Type="http://schemas.openxmlformats.org/officeDocument/2006/relationships/notesSlide" Target="../notesSlides/notesSlide1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7.xml"/><Relationship Id="rId3" Type="http://schemas.openxmlformats.org/officeDocument/2006/relationships/notesSlide" Target="../notesSlides/notesSlide20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7.xml"/><Relationship Id="rId3" Type="http://schemas.openxmlformats.org/officeDocument/2006/relationships/notesSlide" Target="../notesSlides/notesSlide2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7.xml"/><Relationship Id="rId3" Type="http://schemas.openxmlformats.org/officeDocument/2006/relationships/notesSlide" Target="../notesSlides/notesSlide22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7.xml"/><Relationship Id="rId3" Type="http://schemas.openxmlformats.org/officeDocument/2006/relationships/notesSlide" Target="../notesSlides/notesSlide2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24.gif"/><Relationship Id="rId2" Type="http://schemas.openxmlformats.org/officeDocument/2006/relationships/slideLayout" Target="../slideLayouts/slideLayout17.xml"/><Relationship Id="rId3" Type="http://schemas.openxmlformats.org/officeDocument/2006/relationships/notesSlide" Target="../notesSlides/notesSlide24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7.xml"/><Relationship Id="rId3" Type="http://schemas.openxmlformats.org/officeDocument/2006/relationships/notesSlide" Target="../notesSlides/notesSlide25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image" Target="../media/image26.png"/><Relationship Id="rId3" Type="http://schemas.openxmlformats.org/officeDocument/2006/relationships/slideLayout" Target="../slideLayouts/slideLayout17.xml"/><Relationship Id="rId4" Type="http://schemas.openxmlformats.org/officeDocument/2006/relationships/notesSlide" Target="../notesSlides/notesSlide26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image" Target="../media/image28.png"/><Relationship Id="rId3" Type="http://schemas.openxmlformats.org/officeDocument/2006/relationships/slideLayout" Target="../slideLayouts/slideLayout17.xml"/><Relationship Id="rId4" Type="http://schemas.openxmlformats.org/officeDocument/2006/relationships/notesSlide" Target="../notesSlides/notesSlide27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image" Target="../media/image30.png"/><Relationship Id="rId3" Type="http://schemas.openxmlformats.org/officeDocument/2006/relationships/slideLayout" Target="../slideLayouts/slideLayout17.xml"/><Relationship Id="rId4" Type="http://schemas.openxmlformats.org/officeDocument/2006/relationships/notesSlide" Target="../notesSlides/notesSlide28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image" Target="../media/image32.png"/><Relationship Id="rId3" Type="http://schemas.openxmlformats.org/officeDocument/2006/relationships/slideLayout" Target="../slideLayouts/slideLayout17.xml"/><Relationship Id="rId4" Type="http://schemas.openxmlformats.org/officeDocument/2006/relationships/notesSlide" Target="../notesSlides/notesSlide29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7.xml"/><Relationship Id="rId3" Type="http://schemas.openxmlformats.org/officeDocument/2006/relationships/notesSlide" Target="../notesSlides/notesSlide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hyperlink" Target="https://github.com/andrehochuli/teaching/blob/main/%5BESPEC%5D%20Fundamentos%20Aprendizagem%20M&#225;quina/T&#243;pico%2005%20-%20Redes%20Neurais%20Artificiais/Topico_05_Aprendizado_Supervisionado_Perceptron.ipynb" TargetMode="External"/><Relationship Id="rId2" Type="http://schemas.openxmlformats.org/officeDocument/2006/relationships/hyperlink" Target="https://github.com/andrehochuli/teaching/blob/main/%5BESPEC%5D%20Fundamentos%20Aprendizagem%20M&#225;quina/T&#243;pico%2005%20-%20Redes%20Neurais%20Artificiais/Topico_05_Aprendizado_Supervisionado_RNA_MLP.ipynb" TargetMode="External"/><Relationship Id="rId3" Type="http://schemas.openxmlformats.org/officeDocument/2006/relationships/slideLayout" Target="../slideLayouts/slideLayout17.xml"/><Relationship Id="rId4" Type="http://schemas.openxmlformats.org/officeDocument/2006/relationships/notesSlide" Target="../notesSlides/notesSlide30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7.xml"/><Relationship Id="rId4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slideLayout" Target="../slideLayouts/slideLayout17.xml"/><Relationship Id="rId6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17.xml"/><Relationship Id="rId4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17.xml"/><Relationship Id="rId4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8.png"/><Relationship Id="rId3" Type="http://schemas.openxmlformats.org/officeDocument/2006/relationships/image" Target="../media/image11.png"/><Relationship Id="rId4" Type="http://schemas.openxmlformats.org/officeDocument/2006/relationships/slideLayout" Target="../slideLayouts/slideLayout17.xml"/><Relationship Id="rId5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7.xml"/><Relationship Id="rId3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CustomShape 1"/>
          <p:cNvSpPr/>
          <p:nvPr/>
        </p:nvSpPr>
        <p:spPr>
          <a:xfrm>
            <a:off x="360000" y="3330000"/>
            <a:ext cx="9347040" cy="88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Redes Neurais Artificiais (RNA)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3" name="CustomShape 2"/>
          <p:cNvSpPr/>
          <p:nvPr/>
        </p:nvSpPr>
        <p:spPr>
          <a:xfrm>
            <a:off x="540000" y="4680000"/>
            <a:ext cx="9167040" cy="250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r>
              <a:rPr b="0" lang="pt-BR" sz="22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Prof. André Gustavo Hochuli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2200" spc="-1" strike="noStrike" u="sng">
                <a:solidFill>
                  <a:srgbClr val="0000ff"/>
                </a:solidFill>
                <a:uFillTx/>
                <a:latin typeface="Latin Modern Sans"/>
                <a:ea typeface="DejaVu Sans"/>
                <a:hlinkClick r:id="rId1"/>
              </a:rPr>
              <a:t>gustavo.hochuli@pucpr.br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2200" spc="-1" strike="noStrike" u="sng">
                <a:solidFill>
                  <a:srgbClr val="0000ff"/>
                </a:solidFill>
                <a:uFillTx/>
                <a:latin typeface="Latin Modern Sans"/>
                <a:ea typeface="DejaVu Sans"/>
                <a:hlinkClick r:id="rId2"/>
              </a:rPr>
              <a:t>aghochuli@ppgia.pucpr.br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2200" spc="-1" strike="noStrike" u="sng">
                <a:solidFill>
                  <a:srgbClr val="0000ff"/>
                </a:solidFill>
                <a:uFillTx/>
                <a:latin typeface="Latin Modern Sans"/>
                <a:ea typeface="DejaVu Sans"/>
                <a:hlinkClick r:id="rId3"/>
              </a:rPr>
              <a:t>github.com/andrehochuli/teaching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CustomShape 45"/>
          <p:cNvSpPr/>
          <p:nvPr/>
        </p:nvSpPr>
        <p:spPr>
          <a:xfrm>
            <a:off x="360000" y="360000"/>
            <a:ext cx="9347040" cy="88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pt-BR" sz="26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Perceptron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1" name="CustomShape 46"/>
          <p:cNvSpPr/>
          <p:nvPr/>
        </p:nvSpPr>
        <p:spPr>
          <a:xfrm>
            <a:off x="360000" y="1980000"/>
            <a:ext cx="9167040" cy="466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2" name="CustomShape 47"/>
          <p:cNvSpPr/>
          <p:nvPr/>
        </p:nvSpPr>
        <p:spPr>
          <a:xfrm>
            <a:off x="897120" y="6886080"/>
            <a:ext cx="6434280" cy="35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3" name="CustomShape 48"/>
          <p:cNvSpPr/>
          <p:nvPr/>
        </p:nvSpPr>
        <p:spPr>
          <a:xfrm>
            <a:off x="7608600" y="6886080"/>
            <a:ext cx="2272320" cy="35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RNA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4" name=""/>
          <p:cNvSpPr/>
          <p:nvPr/>
        </p:nvSpPr>
        <p:spPr>
          <a:xfrm>
            <a:off x="342360" y="1529280"/>
            <a:ext cx="9373320" cy="5356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Rotina de Treino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Inicializar pesos e bias aleatórios (adam , xavier)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Definir a função de ativação (exemplo: STEP Function)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Para cada exemplo no conjunto de treinamento: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a. Calcular a saída do Perceptron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b. Atualizar os pesos e bias com base no erro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50000"/>
              </a:lnSpc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Rotina de Teste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Computar com os pesos do treino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50000"/>
              </a:lnSpc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50000"/>
              </a:lnSpc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50000"/>
              </a:lnSpc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r>
              <a:rPr b="0" lang="pt-BR" sz="20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 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15" name="" descr=""/>
          <p:cNvPicPr/>
          <p:nvPr/>
        </p:nvPicPr>
        <p:blipFill>
          <a:blip r:embed="rId1"/>
          <a:stretch/>
        </p:blipFill>
        <p:spPr>
          <a:xfrm>
            <a:off x="6187320" y="3780000"/>
            <a:ext cx="3529080" cy="16052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CustomShape 50"/>
          <p:cNvSpPr/>
          <p:nvPr/>
        </p:nvSpPr>
        <p:spPr>
          <a:xfrm>
            <a:off x="360000" y="360000"/>
            <a:ext cx="9347040" cy="88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pt-BR" sz="26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Perceptron – Implementação Python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7" name="CustomShape 51"/>
          <p:cNvSpPr/>
          <p:nvPr/>
        </p:nvSpPr>
        <p:spPr>
          <a:xfrm>
            <a:off x="360000" y="1980000"/>
            <a:ext cx="9167040" cy="466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8" name="CustomShape 52"/>
          <p:cNvSpPr/>
          <p:nvPr/>
        </p:nvSpPr>
        <p:spPr>
          <a:xfrm>
            <a:off x="897120" y="6886080"/>
            <a:ext cx="6434280" cy="35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9" name="CustomShape 53"/>
          <p:cNvSpPr/>
          <p:nvPr/>
        </p:nvSpPr>
        <p:spPr>
          <a:xfrm>
            <a:off x="7608600" y="6886080"/>
            <a:ext cx="2272320" cy="35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RNA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0" name=""/>
          <p:cNvSpPr/>
          <p:nvPr/>
        </p:nvSpPr>
        <p:spPr>
          <a:xfrm>
            <a:off x="342360" y="1529280"/>
            <a:ext cx="9373320" cy="5356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Definição das funções básicas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50000"/>
              </a:lnSpc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50000"/>
              </a:lnSpc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50000"/>
              </a:lnSpc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r>
              <a:rPr b="0" lang="pt-BR" sz="20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 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21" name="" descr=""/>
          <p:cNvPicPr/>
          <p:nvPr/>
        </p:nvPicPr>
        <p:blipFill>
          <a:blip r:embed="rId1"/>
          <a:stretch/>
        </p:blipFill>
        <p:spPr>
          <a:xfrm>
            <a:off x="7200000" y="3060000"/>
            <a:ext cx="2291760" cy="1041840"/>
          </a:xfrm>
          <a:prstGeom prst="rect">
            <a:avLst/>
          </a:prstGeom>
          <a:ln w="0">
            <a:noFill/>
          </a:ln>
        </p:spPr>
      </p:pic>
      <p:pic>
        <p:nvPicPr>
          <p:cNvPr id="322" name="" descr=""/>
          <p:cNvPicPr/>
          <p:nvPr/>
        </p:nvPicPr>
        <p:blipFill>
          <a:blip r:embed="rId2"/>
          <a:stretch/>
        </p:blipFill>
        <p:spPr>
          <a:xfrm>
            <a:off x="720000" y="2520000"/>
            <a:ext cx="4101480" cy="20343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CustomShape 55"/>
          <p:cNvSpPr/>
          <p:nvPr/>
        </p:nvSpPr>
        <p:spPr>
          <a:xfrm>
            <a:off x="360000" y="360000"/>
            <a:ext cx="9347040" cy="88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pt-BR" sz="26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Perceptron – Implementação Python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4" name="CustomShape 56"/>
          <p:cNvSpPr/>
          <p:nvPr/>
        </p:nvSpPr>
        <p:spPr>
          <a:xfrm>
            <a:off x="360000" y="1980000"/>
            <a:ext cx="9167040" cy="466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5" name="CustomShape 57"/>
          <p:cNvSpPr/>
          <p:nvPr/>
        </p:nvSpPr>
        <p:spPr>
          <a:xfrm>
            <a:off x="897120" y="6886080"/>
            <a:ext cx="6434280" cy="35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6" name="CustomShape 58"/>
          <p:cNvSpPr/>
          <p:nvPr/>
        </p:nvSpPr>
        <p:spPr>
          <a:xfrm>
            <a:off x="7608600" y="6886080"/>
            <a:ext cx="2272320" cy="35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RNA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7" name=""/>
          <p:cNvSpPr/>
          <p:nvPr/>
        </p:nvSpPr>
        <p:spPr>
          <a:xfrm>
            <a:off x="342360" y="1529280"/>
            <a:ext cx="9373320" cy="5356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Fit()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Inicialização dos pesos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50000"/>
              </a:lnSpc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 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50000"/>
              </a:lnSpc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50000"/>
              </a:lnSpc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r>
              <a:rPr b="0" lang="pt-BR" sz="20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 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28" name="" descr=""/>
          <p:cNvPicPr/>
          <p:nvPr/>
        </p:nvPicPr>
        <p:blipFill>
          <a:blip r:embed="rId1"/>
          <a:stretch/>
        </p:blipFill>
        <p:spPr>
          <a:xfrm>
            <a:off x="7200000" y="3060000"/>
            <a:ext cx="2291760" cy="1041840"/>
          </a:xfrm>
          <a:prstGeom prst="rect">
            <a:avLst/>
          </a:prstGeom>
          <a:ln w="0">
            <a:noFill/>
          </a:ln>
        </p:spPr>
      </p:pic>
      <p:pic>
        <p:nvPicPr>
          <p:cNvPr id="329" name="" descr=""/>
          <p:cNvPicPr/>
          <p:nvPr/>
        </p:nvPicPr>
        <p:blipFill>
          <a:blip r:embed="rId2"/>
          <a:stretch/>
        </p:blipFill>
        <p:spPr>
          <a:xfrm>
            <a:off x="720000" y="2721960"/>
            <a:ext cx="4672800" cy="1234440"/>
          </a:xfrm>
          <a:prstGeom prst="rect">
            <a:avLst/>
          </a:prstGeom>
          <a:ln w="0">
            <a:noFill/>
          </a:ln>
        </p:spPr>
      </p:pic>
      <p:sp>
        <p:nvSpPr>
          <p:cNvPr id="330" name=""/>
          <p:cNvSpPr/>
          <p:nvPr/>
        </p:nvSpPr>
        <p:spPr>
          <a:xfrm>
            <a:off x="7920000" y="2880000"/>
            <a:ext cx="176400" cy="356400"/>
          </a:xfrm>
          <a:custGeom>
            <a:avLst/>
            <a:gdLst>
              <a:gd name="textAreaLeft" fmla="*/ 0 w 176400"/>
              <a:gd name="textAreaRight" fmla="*/ 177480 w 176400"/>
              <a:gd name="textAreaTop" fmla="*/ 0 h 356400"/>
              <a:gd name="textAreaBottom" fmla="*/ 357480 h 356400"/>
            </a:gdLst>
            <a:ahLst/>
            <a:rect l="textAreaLeft" t="textAreaTop" r="textAreaRight" b="textAreaBottom"/>
            <a:pathLst>
              <a:path w="21600" h="21600">
                <a:moveTo>
                  <a:pt x="5400" y="0"/>
                </a:moveTo>
                <a:lnTo>
                  <a:pt x="5400" y="16200"/>
                </a:lnTo>
                <a:lnTo>
                  <a:pt x="0" y="16200"/>
                </a:lnTo>
                <a:lnTo>
                  <a:pt x="10800" y="21600"/>
                </a:lnTo>
                <a:lnTo>
                  <a:pt x="21600" y="16200"/>
                </a:lnTo>
                <a:lnTo>
                  <a:pt x="16200" y="16200"/>
                </a:lnTo>
                <a:lnTo>
                  <a:pt x="16200" y="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331" name=""/>
          <p:cNvSpPr/>
          <p:nvPr/>
        </p:nvSpPr>
        <p:spPr>
          <a:xfrm>
            <a:off x="8316000" y="2880000"/>
            <a:ext cx="176400" cy="356400"/>
          </a:xfrm>
          <a:custGeom>
            <a:avLst/>
            <a:gdLst>
              <a:gd name="textAreaLeft" fmla="*/ 0 w 176400"/>
              <a:gd name="textAreaRight" fmla="*/ 177480 w 176400"/>
              <a:gd name="textAreaTop" fmla="*/ 0 h 356400"/>
              <a:gd name="textAreaBottom" fmla="*/ 357480 h 356400"/>
            </a:gdLst>
            <a:ahLst/>
            <a:rect l="textAreaLeft" t="textAreaTop" r="textAreaRight" b="textAreaBottom"/>
            <a:pathLst>
              <a:path w="21600" h="21600">
                <a:moveTo>
                  <a:pt x="5400" y="0"/>
                </a:moveTo>
                <a:lnTo>
                  <a:pt x="5400" y="16200"/>
                </a:lnTo>
                <a:lnTo>
                  <a:pt x="0" y="16200"/>
                </a:lnTo>
                <a:lnTo>
                  <a:pt x="10800" y="21600"/>
                </a:lnTo>
                <a:lnTo>
                  <a:pt x="21600" y="16200"/>
                </a:lnTo>
                <a:lnTo>
                  <a:pt x="16200" y="16200"/>
                </a:lnTo>
                <a:lnTo>
                  <a:pt x="16200" y="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CustomShape 65"/>
          <p:cNvSpPr/>
          <p:nvPr/>
        </p:nvSpPr>
        <p:spPr>
          <a:xfrm>
            <a:off x="360000" y="360000"/>
            <a:ext cx="9347040" cy="88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pt-BR" sz="26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Perceptron – Implementação Python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3" name="CustomShape 66"/>
          <p:cNvSpPr/>
          <p:nvPr/>
        </p:nvSpPr>
        <p:spPr>
          <a:xfrm>
            <a:off x="360000" y="1980000"/>
            <a:ext cx="9167040" cy="466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4" name="CustomShape 67"/>
          <p:cNvSpPr/>
          <p:nvPr/>
        </p:nvSpPr>
        <p:spPr>
          <a:xfrm>
            <a:off x="897120" y="6886080"/>
            <a:ext cx="6434280" cy="35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5" name="CustomShape 68"/>
          <p:cNvSpPr/>
          <p:nvPr/>
        </p:nvSpPr>
        <p:spPr>
          <a:xfrm>
            <a:off x="7608600" y="6886080"/>
            <a:ext cx="2272320" cy="35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RNA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6" name=""/>
          <p:cNvSpPr/>
          <p:nvPr/>
        </p:nvSpPr>
        <p:spPr>
          <a:xfrm>
            <a:off x="342360" y="1529280"/>
            <a:ext cx="9373320" cy="5356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Fit()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Iteração sobre a base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2" marL="648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Computa o produto escalar dos pesos e bias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2" marL="648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Função de Ativação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2" marL="648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Perda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50000"/>
              </a:lnSpc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50000"/>
              </a:lnSpc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r>
              <a:rPr b="0" lang="pt-BR" sz="20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 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37" name="" descr=""/>
          <p:cNvPicPr/>
          <p:nvPr/>
        </p:nvPicPr>
        <p:blipFill>
          <a:blip r:embed="rId1"/>
          <a:stretch/>
        </p:blipFill>
        <p:spPr>
          <a:xfrm>
            <a:off x="7200000" y="3060000"/>
            <a:ext cx="2291760" cy="1041840"/>
          </a:xfrm>
          <a:prstGeom prst="rect">
            <a:avLst/>
          </a:prstGeom>
          <a:ln w="0">
            <a:noFill/>
          </a:ln>
        </p:spPr>
      </p:pic>
      <p:pic>
        <p:nvPicPr>
          <p:cNvPr id="338" name="" descr=""/>
          <p:cNvPicPr/>
          <p:nvPr/>
        </p:nvPicPr>
        <p:blipFill>
          <a:blip r:embed="rId2"/>
          <a:stretch/>
        </p:blipFill>
        <p:spPr>
          <a:xfrm>
            <a:off x="1870560" y="3420000"/>
            <a:ext cx="2805840" cy="453240"/>
          </a:xfrm>
          <a:prstGeom prst="rect">
            <a:avLst/>
          </a:prstGeom>
          <a:ln w="0">
            <a:noFill/>
          </a:ln>
        </p:spPr>
      </p:pic>
      <p:pic>
        <p:nvPicPr>
          <p:cNvPr id="339" name="" descr=""/>
          <p:cNvPicPr/>
          <p:nvPr/>
        </p:nvPicPr>
        <p:blipFill>
          <a:blip r:embed="rId3"/>
          <a:srcRect l="0" t="0" r="0" b="21897"/>
          <a:stretch/>
        </p:blipFill>
        <p:spPr>
          <a:xfrm>
            <a:off x="430560" y="4068360"/>
            <a:ext cx="5996880" cy="2696040"/>
          </a:xfrm>
          <a:prstGeom prst="rect">
            <a:avLst/>
          </a:prstGeom>
          <a:ln w="0">
            <a:noFill/>
          </a:ln>
        </p:spPr>
      </p:pic>
      <p:sp>
        <p:nvSpPr>
          <p:cNvPr id="340" name=""/>
          <p:cNvSpPr/>
          <p:nvPr/>
        </p:nvSpPr>
        <p:spPr>
          <a:xfrm rot="10683000">
            <a:off x="8524440" y="3899160"/>
            <a:ext cx="176400" cy="356400"/>
          </a:xfrm>
          <a:custGeom>
            <a:avLst/>
            <a:gdLst>
              <a:gd name="textAreaLeft" fmla="*/ 0 w 176400"/>
              <a:gd name="textAreaRight" fmla="*/ 177480 w 176400"/>
              <a:gd name="textAreaTop" fmla="*/ 0 h 356400"/>
              <a:gd name="textAreaBottom" fmla="*/ 357480 h 356400"/>
            </a:gdLst>
            <a:ahLst/>
            <a:rect l="textAreaLeft" t="textAreaTop" r="textAreaRight" b="textAreaBottom"/>
            <a:pathLst>
              <a:path w="21600" h="21600">
                <a:moveTo>
                  <a:pt x="5400" y="0"/>
                </a:moveTo>
                <a:lnTo>
                  <a:pt x="5400" y="16200"/>
                </a:lnTo>
                <a:lnTo>
                  <a:pt x="0" y="16200"/>
                </a:lnTo>
                <a:lnTo>
                  <a:pt x="10800" y="21600"/>
                </a:lnTo>
                <a:lnTo>
                  <a:pt x="21600" y="16200"/>
                </a:lnTo>
                <a:lnTo>
                  <a:pt x="16200" y="16200"/>
                </a:lnTo>
                <a:lnTo>
                  <a:pt x="16200" y="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CustomShape 75"/>
          <p:cNvSpPr/>
          <p:nvPr/>
        </p:nvSpPr>
        <p:spPr>
          <a:xfrm>
            <a:off x="360000" y="360000"/>
            <a:ext cx="9347040" cy="88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pt-BR" sz="26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Perceptron – Implementação Python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2" name="CustomShape 76"/>
          <p:cNvSpPr/>
          <p:nvPr/>
        </p:nvSpPr>
        <p:spPr>
          <a:xfrm>
            <a:off x="360000" y="1980000"/>
            <a:ext cx="9167040" cy="466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3" name="CustomShape 77"/>
          <p:cNvSpPr/>
          <p:nvPr/>
        </p:nvSpPr>
        <p:spPr>
          <a:xfrm>
            <a:off x="897120" y="6886080"/>
            <a:ext cx="6434280" cy="35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4" name="CustomShape 78"/>
          <p:cNvSpPr/>
          <p:nvPr/>
        </p:nvSpPr>
        <p:spPr>
          <a:xfrm>
            <a:off x="7608600" y="6886080"/>
            <a:ext cx="2272320" cy="35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RNA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5" name=""/>
          <p:cNvSpPr/>
          <p:nvPr/>
        </p:nvSpPr>
        <p:spPr>
          <a:xfrm>
            <a:off x="342360" y="1529280"/>
            <a:ext cx="9373320" cy="5356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Fit()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Atualização dos pesos e bias com base no erro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50000"/>
              </a:lnSpc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50000"/>
              </a:lnSpc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50000"/>
              </a:lnSpc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r>
              <a:rPr b="0" lang="pt-BR" sz="20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 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46" name="" descr=""/>
          <p:cNvPicPr/>
          <p:nvPr/>
        </p:nvPicPr>
        <p:blipFill>
          <a:blip r:embed="rId1"/>
          <a:stretch/>
        </p:blipFill>
        <p:spPr>
          <a:xfrm>
            <a:off x="7200000" y="3060000"/>
            <a:ext cx="2291760" cy="1041840"/>
          </a:xfrm>
          <a:prstGeom prst="rect">
            <a:avLst/>
          </a:prstGeom>
          <a:ln w="0">
            <a:noFill/>
          </a:ln>
        </p:spPr>
      </p:pic>
      <p:pic>
        <p:nvPicPr>
          <p:cNvPr id="347" name="" descr=""/>
          <p:cNvPicPr/>
          <p:nvPr/>
        </p:nvPicPr>
        <p:blipFill>
          <a:blip r:embed="rId2"/>
          <a:stretch/>
        </p:blipFill>
        <p:spPr>
          <a:xfrm>
            <a:off x="684000" y="2722320"/>
            <a:ext cx="5958720" cy="3682080"/>
          </a:xfrm>
          <a:prstGeom prst="rect">
            <a:avLst/>
          </a:prstGeom>
          <a:ln w="0">
            <a:noFill/>
          </a:ln>
        </p:spPr>
      </p:pic>
      <p:sp>
        <p:nvSpPr>
          <p:cNvPr id="348" name=""/>
          <p:cNvSpPr/>
          <p:nvPr/>
        </p:nvSpPr>
        <p:spPr>
          <a:xfrm flipV="1" rot="10916400">
            <a:off x="7916760" y="2873880"/>
            <a:ext cx="176760" cy="358920"/>
          </a:xfrm>
          <a:custGeom>
            <a:avLst/>
            <a:gdLst>
              <a:gd name="textAreaLeft" fmla="*/ 0 w 176760"/>
              <a:gd name="textAreaRight" fmla="*/ 177840 w 176760"/>
              <a:gd name="textAreaTop" fmla="*/ -720 h 358920"/>
              <a:gd name="textAreaBottom" fmla="*/ 359280 h 358920"/>
            </a:gdLst>
            <a:ahLst/>
            <a:rect l="textAreaLeft" t="textAreaTop" r="textAreaRight" b="textAreaBottom"/>
            <a:pathLst>
              <a:path w="21600" h="21600">
                <a:moveTo>
                  <a:pt x="5400" y="0"/>
                </a:moveTo>
                <a:lnTo>
                  <a:pt x="5400" y="16200"/>
                </a:lnTo>
                <a:lnTo>
                  <a:pt x="0" y="16200"/>
                </a:lnTo>
                <a:lnTo>
                  <a:pt x="10800" y="21600"/>
                </a:lnTo>
                <a:lnTo>
                  <a:pt x="21600" y="16200"/>
                </a:lnTo>
                <a:lnTo>
                  <a:pt x="16200" y="16200"/>
                </a:lnTo>
                <a:lnTo>
                  <a:pt x="16200" y="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349" name=""/>
          <p:cNvSpPr/>
          <p:nvPr/>
        </p:nvSpPr>
        <p:spPr>
          <a:xfrm flipV="1" rot="10916400">
            <a:off x="8348760" y="2873880"/>
            <a:ext cx="176760" cy="358920"/>
          </a:xfrm>
          <a:custGeom>
            <a:avLst/>
            <a:gdLst>
              <a:gd name="textAreaLeft" fmla="*/ 0 w 176760"/>
              <a:gd name="textAreaRight" fmla="*/ 177840 w 176760"/>
              <a:gd name="textAreaTop" fmla="*/ -720 h 358920"/>
              <a:gd name="textAreaBottom" fmla="*/ 359280 h 358920"/>
            </a:gdLst>
            <a:ahLst/>
            <a:rect l="textAreaLeft" t="textAreaTop" r="textAreaRight" b="textAreaBottom"/>
            <a:pathLst>
              <a:path w="21600" h="21600">
                <a:moveTo>
                  <a:pt x="5400" y="0"/>
                </a:moveTo>
                <a:lnTo>
                  <a:pt x="5400" y="16200"/>
                </a:lnTo>
                <a:lnTo>
                  <a:pt x="0" y="16200"/>
                </a:lnTo>
                <a:lnTo>
                  <a:pt x="10800" y="21600"/>
                </a:lnTo>
                <a:lnTo>
                  <a:pt x="21600" y="16200"/>
                </a:lnTo>
                <a:lnTo>
                  <a:pt x="16200" y="16200"/>
                </a:lnTo>
                <a:lnTo>
                  <a:pt x="16200" y="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350" name="" descr=""/>
          <p:cNvPicPr/>
          <p:nvPr/>
        </p:nvPicPr>
        <p:blipFill>
          <a:blip r:embed="rId3"/>
          <a:stretch/>
        </p:blipFill>
        <p:spPr>
          <a:xfrm>
            <a:off x="1307880" y="6217920"/>
            <a:ext cx="1748520" cy="1864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CustomShape 80"/>
          <p:cNvSpPr/>
          <p:nvPr/>
        </p:nvSpPr>
        <p:spPr>
          <a:xfrm>
            <a:off x="360000" y="360000"/>
            <a:ext cx="9347040" cy="88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pt-BR" sz="26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Perceptron – Implementação Python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2" name="CustomShape 81"/>
          <p:cNvSpPr/>
          <p:nvPr/>
        </p:nvSpPr>
        <p:spPr>
          <a:xfrm>
            <a:off x="360000" y="1980000"/>
            <a:ext cx="9167040" cy="466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3" name="CustomShape 82"/>
          <p:cNvSpPr/>
          <p:nvPr/>
        </p:nvSpPr>
        <p:spPr>
          <a:xfrm>
            <a:off x="897120" y="6886080"/>
            <a:ext cx="6434280" cy="35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4" name="CustomShape 83"/>
          <p:cNvSpPr/>
          <p:nvPr/>
        </p:nvSpPr>
        <p:spPr>
          <a:xfrm>
            <a:off x="7608600" y="6886080"/>
            <a:ext cx="2272320" cy="35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RNA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5" name=""/>
          <p:cNvSpPr/>
          <p:nvPr/>
        </p:nvSpPr>
        <p:spPr>
          <a:xfrm>
            <a:off x="342360" y="1529280"/>
            <a:ext cx="9373320" cy="5356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Fit()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Criar o dataset e treinar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50000"/>
              </a:lnSpc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50000"/>
              </a:lnSpc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50000"/>
              </a:lnSpc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r>
              <a:rPr b="0" lang="pt-BR" sz="20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 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56" name="" descr=""/>
          <p:cNvPicPr/>
          <p:nvPr/>
        </p:nvPicPr>
        <p:blipFill>
          <a:blip r:embed="rId1"/>
          <a:stretch/>
        </p:blipFill>
        <p:spPr>
          <a:xfrm>
            <a:off x="4004640" y="1529280"/>
            <a:ext cx="2291760" cy="1041840"/>
          </a:xfrm>
          <a:prstGeom prst="rect">
            <a:avLst/>
          </a:prstGeom>
          <a:ln w="0">
            <a:noFill/>
          </a:ln>
        </p:spPr>
      </p:pic>
      <p:pic>
        <p:nvPicPr>
          <p:cNvPr id="357" name="" descr=""/>
          <p:cNvPicPr/>
          <p:nvPr/>
        </p:nvPicPr>
        <p:blipFill>
          <a:blip r:embed="rId2"/>
          <a:stretch/>
        </p:blipFill>
        <p:spPr>
          <a:xfrm>
            <a:off x="517680" y="2722320"/>
            <a:ext cx="5958720" cy="3682080"/>
          </a:xfrm>
          <a:prstGeom prst="rect">
            <a:avLst/>
          </a:prstGeom>
          <a:ln w="0">
            <a:noFill/>
          </a:ln>
        </p:spPr>
      </p:pic>
      <p:pic>
        <p:nvPicPr>
          <p:cNvPr id="358" name="" descr=""/>
          <p:cNvPicPr/>
          <p:nvPr/>
        </p:nvPicPr>
        <p:blipFill>
          <a:blip r:embed="rId3"/>
          <a:stretch/>
        </p:blipFill>
        <p:spPr>
          <a:xfrm>
            <a:off x="1307880" y="6217920"/>
            <a:ext cx="1748520" cy="186480"/>
          </a:xfrm>
          <a:prstGeom prst="rect">
            <a:avLst/>
          </a:prstGeom>
          <a:ln w="0">
            <a:noFill/>
          </a:ln>
        </p:spPr>
      </p:pic>
      <p:pic>
        <p:nvPicPr>
          <p:cNvPr id="359" name="" descr=""/>
          <p:cNvPicPr/>
          <p:nvPr/>
        </p:nvPicPr>
        <p:blipFill>
          <a:blip r:embed="rId4"/>
          <a:stretch/>
        </p:blipFill>
        <p:spPr>
          <a:xfrm>
            <a:off x="6769440" y="3060000"/>
            <a:ext cx="2586960" cy="2977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CustomShape 85"/>
          <p:cNvSpPr/>
          <p:nvPr/>
        </p:nvSpPr>
        <p:spPr>
          <a:xfrm>
            <a:off x="360000" y="360000"/>
            <a:ext cx="9347040" cy="88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pt-BR" sz="26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Perceptron – Implementação Python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1" name="CustomShape 86"/>
          <p:cNvSpPr/>
          <p:nvPr/>
        </p:nvSpPr>
        <p:spPr>
          <a:xfrm>
            <a:off x="360000" y="1980000"/>
            <a:ext cx="9167040" cy="466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2" name="CustomShape 87"/>
          <p:cNvSpPr/>
          <p:nvPr/>
        </p:nvSpPr>
        <p:spPr>
          <a:xfrm>
            <a:off x="897120" y="6886080"/>
            <a:ext cx="6434280" cy="35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3" name="CustomShape 88"/>
          <p:cNvSpPr/>
          <p:nvPr/>
        </p:nvSpPr>
        <p:spPr>
          <a:xfrm>
            <a:off x="7608600" y="6886080"/>
            <a:ext cx="2272320" cy="35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RNA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4" name=""/>
          <p:cNvSpPr/>
          <p:nvPr/>
        </p:nvSpPr>
        <p:spPr>
          <a:xfrm>
            <a:off x="342360" y="1529280"/>
            <a:ext cx="9373320" cy="5356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Predict(): Utilizar os pesos do fit e testar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50000"/>
              </a:lnSpc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50000"/>
              </a:lnSpc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50000"/>
              </a:lnSpc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r>
              <a:rPr b="0" lang="pt-BR" sz="20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 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65" name="" descr=""/>
          <p:cNvPicPr/>
          <p:nvPr/>
        </p:nvPicPr>
        <p:blipFill>
          <a:blip r:embed="rId1"/>
          <a:stretch/>
        </p:blipFill>
        <p:spPr>
          <a:xfrm>
            <a:off x="7200000" y="1440000"/>
            <a:ext cx="2291760" cy="1041840"/>
          </a:xfrm>
          <a:prstGeom prst="rect">
            <a:avLst/>
          </a:prstGeom>
          <a:ln w="0">
            <a:noFill/>
          </a:ln>
        </p:spPr>
      </p:pic>
      <p:pic>
        <p:nvPicPr>
          <p:cNvPr id="366" name="" descr=""/>
          <p:cNvPicPr/>
          <p:nvPr/>
        </p:nvPicPr>
        <p:blipFill>
          <a:blip r:embed="rId2"/>
          <a:stretch/>
        </p:blipFill>
        <p:spPr>
          <a:xfrm>
            <a:off x="720000" y="2340000"/>
            <a:ext cx="3158280" cy="653400"/>
          </a:xfrm>
          <a:prstGeom prst="rect">
            <a:avLst/>
          </a:prstGeom>
          <a:ln w="0">
            <a:noFill/>
          </a:ln>
        </p:spPr>
      </p:pic>
      <p:pic>
        <p:nvPicPr>
          <p:cNvPr id="367" name="" descr=""/>
          <p:cNvPicPr/>
          <p:nvPr/>
        </p:nvPicPr>
        <p:blipFill>
          <a:blip r:embed="rId3"/>
          <a:stretch/>
        </p:blipFill>
        <p:spPr>
          <a:xfrm>
            <a:off x="720000" y="2997000"/>
            <a:ext cx="2653560" cy="3786840"/>
          </a:xfrm>
          <a:prstGeom prst="rect">
            <a:avLst/>
          </a:prstGeom>
          <a:ln w="0">
            <a:noFill/>
          </a:ln>
        </p:spPr>
      </p:pic>
      <p:sp>
        <p:nvSpPr>
          <p:cNvPr id="368" name=""/>
          <p:cNvSpPr/>
          <p:nvPr/>
        </p:nvSpPr>
        <p:spPr>
          <a:xfrm>
            <a:off x="4698720" y="4860000"/>
            <a:ext cx="3938400" cy="453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2400" spc="-1" strike="noStrike" u="sng">
                <a:solidFill>
                  <a:srgbClr val="0000ff"/>
                </a:solidFill>
                <a:uFillTx/>
                <a:latin typeface="Times New Roman"/>
                <a:ea typeface="DejaVu Sans"/>
                <a:hlinkClick r:id="rId4"/>
              </a:rPr>
              <a:t>Link para Código Fonte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CustomShape 20"/>
          <p:cNvSpPr/>
          <p:nvPr/>
        </p:nvSpPr>
        <p:spPr>
          <a:xfrm>
            <a:off x="360000" y="3330000"/>
            <a:ext cx="9347040" cy="88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Redes Neurais Artificiais 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0" name="CustomShape 21"/>
          <p:cNvSpPr/>
          <p:nvPr/>
        </p:nvSpPr>
        <p:spPr>
          <a:xfrm>
            <a:off x="540000" y="4680000"/>
            <a:ext cx="9167040" cy="250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CustomShape 23"/>
          <p:cNvSpPr/>
          <p:nvPr/>
        </p:nvSpPr>
        <p:spPr>
          <a:xfrm>
            <a:off x="360000" y="360000"/>
            <a:ext cx="9347040" cy="88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pt-BR" sz="26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Relembrando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2" name="CustomShape 24"/>
          <p:cNvSpPr/>
          <p:nvPr/>
        </p:nvSpPr>
        <p:spPr>
          <a:xfrm>
            <a:off x="360000" y="1980000"/>
            <a:ext cx="9167040" cy="466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3" name="CustomShape 60"/>
          <p:cNvSpPr/>
          <p:nvPr/>
        </p:nvSpPr>
        <p:spPr>
          <a:xfrm>
            <a:off x="897120" y="6886080"/>
            <a:ext cx="6434280" cy="35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4" name="CustomShape 61"/>
          <p:cNvSpPr/>
          <p:nvPr/>
        </p:nvSpPr>
        <p:spPr>
          <a:xfrm>
            <a:off x="7608600" y="6886080"/>
            <a:ext cx="2272320" cy="35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RNA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5" name=""/>
          <p:cNvSpPr/>
          <p:nvPr/>
        </p:nvSpPr>
        <p:spPr>
          <a:xfrm>
            <a:off x="342360" y="1529280"/>
            <a:ext cx="9373320" cy="5356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Modelo Biológico vs Modelo Computacional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r>
              <a:rPr b="0" lang="pt-BR" sz="20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 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76" name="" descr=""/>
          <p:cNvPicPr/>
          <p:nvPr/>
        </p:nvPicPr>
        <p:blipFill>
          <a:blip r:embed="rId1"/>
          <a:stretch/>
        </p:blipFill>
        <p:spPr>
          <a:xfrm>
            <a:off x="5033520" y="4392000"/>
            <a:ext cx="4696920" cy="2336400"/>
          </a:xfrm>
          <a:prstGeom prst="rect">
            <a:avLst/>
          </a:prstGeom>
          <a:ln w="0">
            <a:noFill/>
          </a:ln>
        </p:spPr>
      </p:pic>
      <p:pic>
        <p:nvPicPr>
          <p:cNvPr id="377" name="" descr=""/>
          <p:cNvPicPr/>
          <p:nvPr/>
        </p:nvPicPr>
        <p:blipFill>
          <a:blip r:embed="rId2"/>
          <a:stretch/>
        </p:blipFill>
        <p:spPr>
          <a:xfrm>
            <a:off x="1260000" y="5188320"/>
            <a:ext cx="2477520" cy="1123200"/>
          </a:xfrm>
          <a:prstGeom prst="rect">
            <a:avLst/>
          </a:prstGeom>
          <a:ln w="0">
            <a:noFill/>
          </a:ln>
        </p:spPr>
      </p:pic>
      <p:pic>
        <p:nvPicPr>
          <p:cNvPr id="378" name="" descr=""/>
          <p:cNvPicPr/>
          <p:nvPr/>
        </p:nvPicPr>
        <p:blipFill>
          <a:blip r:embed="rId3"/>
          <a:stretch/>
        </p:blipFill>
        <p:spPr>
          <a:xfrm>
            <a:off x="900000" y="2340000"/>
            <a:ext cx="3031920" cy="2083680"/>
          </a:xfrm>
          <a:prstGeom prst="rect">
            <a:avLst/>
          </a:prstGeom>
          <a:ln w="0">
            <a:noFill/>
          </a:ln>
        </p:spPr>
      </p:pic>
      <p:pic>
        <p:nvPicPr>
          <p:cNvPr id="379" name="" descr=""/>
          <p:cNvPicPr/>
          <p:nvPr/>
        </p:nvPicPr>
        <p:blipFill>
          <a:blip r:embed="rId4"/>
          <a:stretch/>
        </p:blipFill>
        <p:spPr>
          <a:xfrm>
            <a:off x="5940000" y="2304000"/>
            <a:ext cx="3220560" cy="2043360"/>
          </a:xfrm>
          <a:prstGeom prst="rect">
            <a:avLst/>
          </a:prstGeom>
          <a:ln w="0">
            <a:noFill/>
          </a:ln>
        </p:spPr>
      </p:pic>
      <p:sp>
        <p:nvSpPr>
          <p:cNvPr id="380" name=""/>
          <p:cNvSpPr/>
          <p:nvPr/>
        </p:nvSpPr>
        <p:spPr>
          <a:xfrm>
            <a:off x="4680000" y="3240000"/>
            <a:ext cx="536400" cy="356400"/>
          </a:xfrm>
          <a:custGeom>
            <a:avLst/>
            <a:gdLst>
              <a:gd name="textAreaLeft" fmla="*/ 0 w 536400"/>
              <a:gd name="textAreaRight" fmla="*/ 537480 w 536400"/>
              <a:gd name="textAreaTop" fmla="*/ 0 h 356400"/>
              <a:gd name="textAreaBottom" fmla="*/ 357480 h 356400"/>
            </a:gdLst>
            <a:ahLst/>
            <a:rect l="textAreaLeft" t="textAreaTop" r="textAreaRight" b="textAreaBottom"/>
            <a:pathLst>
              <a:path w="21600" h="21600">
                <a:moveTo>
                  <a:pt x="0" y="5400"/>
                </a:moveTo>
                <a:lnTo>
                  <a:pt x="16200" y="5400"/>
                </a:lnTo>
                <a:lnTo>
                  <a:pt x="16200" y="0"/>
                </a:lnTo>
                <a:lnTo>
                  <a:pt x="21600" y="10800"/>
                </a:lnTo>
                <a:lnTo>
                  <a:pt x="16200" y="21600"/>
                </a:lnTo>
                <a:lnTo>
                  <a:pt x="16200" y="16200"/>
                </a:lnTo>
                <a:lnTo>
                  <a:pt x="0" y="1620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381" name=""/>
          <p:cNvSpPr/>
          <p:nvPr/>
        </p:nvSpPr>
        <p:spPr>
          <a:xfrm>
            <a:off x="4104000" y="5580000"/>
            <a:ext cx="536400" cy="356400"/>
          </a:xfrm>
          <a:custGeom>
            <a:avLst/>
            <a:gdLst>
              <a:gd name="textAreaLeft" fmla="*/ 0 w 536400"/>
              <a:gd name="textAreaRight" fmla="*/ 537480 w 536400"/>
              <a:gd name="textAreaTop" fmla="*/ 0 h 356400"/>
              <a:gd name="textAreaBottom" fmla="*/ 357480 h 356400"/>
            </a:gdLst>
            <a:ahLst/>
            <a:rect l="textAreaLeft" t="textAreaTop" r="textAreaRight" b="textAreaBottom"/>
            <a:pathLst>
              <a:path w="21600" h="21600">
                <a:moveTo>
                  <a:pt x="0" y="5400"/>
                </a:moveTo>
                <a:lnTo>
                  <a:pt x="16200" y="5400"/>
                </a:lnTo>
                <a:lnTo>
                  <a:pt x="16200" y="0"/>
                </a:lnTo>
                <a:lnTo>
                  <a:pt x="21600" y="10800"/>
                </a:lnTo>
                <a:lnTo>
                  <a:pt x="16200" y="21600"/>
                </a:lnTo>
                <a:lnTo>
                  <a:pt x="16200" y="16200"/>
                </a:lnTo>
                <a:lnTo>
                  <a:pt x="0" y="1620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CustomShape 63"/>
          <p:cNvSpPr/>
          <p:nvPr/>
        </p:nvSpPr>
        <p:spPr>
          <a:xfrm>
            <a:off x="360000" y="360000"/>
            <a:ext cx="9347040" cy="88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pt-BR" sz="26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Multi-Layer Perceptron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3" name="CustomShape 64"/>
          <p:cNvSpPr/>
          <p:nvPr/>
        </p:nvSpPr>
        <p:spPr>
          <a:xfrm>
            <a:off x="360000" y="1980000"/>
            <a:ext cx="9167040" cy="466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4" name="CustomShape 70"/>
          <p:cNvSpPr/>
          <p:nvPr/>
        </p:nvSpPr>
        <p:spPr>
          <a:xfrm>
            <a:off x="897120" y="6886080"/>
            <a:ext cx="6434280" cy="35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5" name="CustomShape 71"/>
          <p:cNvSpPr/>
          <p:nvPr/>
        </p:nvSpPr>
        <p:spPr>
          <a:xfrm>
            <a:off x="7608600" y="6886080"/>
            <a:ext cx="2272320" cy="35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RNA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6" name=""/>
          <p:cNvSpPr/>
          <p:nvPr/>
        </p:nvSpPr>
        <p:spPr>
          <a:xfrm>
            <a:off x="342360" y="1529280"/>
            <a:ext cx="9373320" cy="5356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Multi-Layer Perceptron (MLP)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Neurônios (Perceptrons) interconectados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Camada de Entrada (Features)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Camada de Saída (Classes)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Otimização: Ajuste de pesos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r>
              <a:rPr b="0" lang="pt-BR" sz="20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 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87" name="" descr=""/>
          <p:cNvPicPr/>
          <p:nvPr/>
        </p:nvPicPr>
        <p:blipFill>
          <a:blip r:embed="rId1"/>
          <a:stretch/>
        </p:blipFill>
        <p:spPr>
          <a:xfrm>
            <a:off x="4466160" y="3240000"/>
            <a:ext cx="5060880" cy="25174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CustomShape 1"/>
          <p:cNvSpPr/>
          <p:nvPr/>
        </p:nvSpPr>
        <p:spPr>
          <a:xfrm>
            <a:off x="360000" y="360000"/>
            <a:ext cx="9347040" cy="88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Plano de Aula 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5" name="CustomShape 4"/>
          <p:cNvSpPr/>
          <p:nvPr/>
        </p:nvSpPr>
        <p:spPr>
          <a:xfrm>
            <a:off x="360000" y="1980000"/>
            <a:ext cx="9167040" cy="466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Discussões Iniciais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Perceptron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Concepção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Pesos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Bias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RNA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Exercícios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6" name="CustomShape 2"/>
          <p:cNvSpPr/>
          <p:nvPr/>
        </p:nvSpPr>
        <p:spPr>
          <a:xfrm>
            <a:off x="897120" y="6886080"/>
            <a:ext cx="6434280" cy="35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7" name="CustomShape 3"/>
          <p:cNvSpPr/>
          <p:nvPr/>
        </p:nvSpPr>
        <p:spPr>
          <a:xfrm>
            <a:off x="7608600" y="6886080"/>
            <a:ext cx="2272320" cy="35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RNA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CustomShape 93"/>
          <p:cNvSpPr/>
          <p:nvPr/>
        </p:nvSpPr>
        <p:spPr>
          <a:xfrm>
            <a:off x="360000" y="360000"/>
            <a:ext cx="9347040" cy="88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pt-BR" sz="26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Multi-Layer Perceptron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9" name="CustomShape 94"/>
          <p:cNvSpPr/>
          <p:nvPr/>
        </p:nvSpPr>
        <p:spPr>
          <a:xfrm>
            <a:off x="360000" y="1980000"/>
            <a:ext cx="9167040" cy="466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0" name="CustomShape 95"/>
          <p:cNvSpPr/>
          <p:nvPr/>
        </p:nvSpPr>
        <p:spPr>
          <a:xfrm>
            <a:off x="897120" y="6886080"/>
            <a:ext cx="6434280" cy="35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1" name="CustomShape 96"/>
          <p:cNvSpPr/>
          <p:nvPr/>
        </p:nvSpPr>
        <p:spPr>
          <a:xfrm>
            <a:off x="7608600" y="6886080"/>
            <a:ext cx="2272320" cy="35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RNA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2" name=""/>
          <p:cNvSpPr/>
          <p:nvPr/>
        </p:nvSpPr>
        <p:spPr>
          <a:xfrm>
            <a:off x="342360" y="1529280"/>
            <a:ext cx="9373320" cy="5356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Multi-Layer Perceptron (MLP)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Não há limite de camadas e perceptrons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r>
              <a:rPr b="0" lang="pt-BR" sz="20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 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93" name="" descr=""/>
          <p:cNvPicPr/>
          <p:nvPr/>
        </p:nvPicPr>
        <p:blipFill>
          <a:blip r:embed="rId1"/>
          <a:stretch/>
        </p:blipFill>
        <p:spPr>
          <a:xfrm>
            <a:off x="2160000" y="3600000"/>
            <a:ext cx="6297480" cy="2529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CustomShape 73"/>
          <p:cNvSpPr/>
          <p:nvPr/>
        </p:nvSpPr>
        <p:spPr>
          <a:xfrm>
            <a:off x="360000" y="360000"/>
            <a:ext cx="9347040" cy="88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pt-BR" sz="26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Multi-Layer Perceptron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5" name="CustomShape 74"/>
          <p:cNvSpPr/>
          <p:nvPr/>
        </p:nvSpPr>
        <p:spPr>
          <a:xfrm>
            <a:off x="360000" y="1980000"/>
            <a:ext cx="9167040" cy="466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6" name="CustomShape 90"/>
          <p:cNvSpPr/>
          <p:nvPr/>
        </p:nvSpPr>
        <p:spPr>
          <a:xfrm>
            <a:off x="897120" y="6886080"/>
            <a:ext cx="6434280" cy="35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7" name="CustomShape 91"/>
          <p:cNvSpPr/>
          <p:nvPr/>
        </p:nvSpPr>
        <p:spPr>
          <a:xfrm>
            <a:off x="7608600" y="6886080"/>
            <a:ext cx="2272320" cy="35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RNA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8" name=""/>
          <p:cNvSpPr/>
          <p:nvPr/>
        </p:nvSpPr>
        <p:spPr>
          <a:xfrm>
            <a:off x="342360" y="1529280"/>
            <a:ext cx="9373320" cy="5356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Treinamento: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Feed-Forward: Computa os pesos para o o ‘batch’ de amostras 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Pergunta? E como determinar o erro para cada peso na rede? 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50000"/>
              </a:lnSpc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r>
              <a:rPr b="0" lang="pt-BR" sz="20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 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99" name="" descr=""/>
          <p:cNvPicPr/>
          <p:nvPr/>
        </p:nvPicPr>
        <p:blipFill>
          <a:blip r:embed="rId1"/>
          <a:stretch/>
        </p:blipFill>
        <p:spPr>
          <a:xfrm>
            <a:off x="1080000" y="3240000"/>
            <a:ext cx="7266960" cy="30574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CustomShape 98"/>
          <p:cNvSpPr/>
          <p:nvPr/>
        </p:nvSpPr>
        <p:spPr>
          <a:xfrm>
            <a:off x="360000" y="360000"/>
            <a:ext cx="9347040" cy="88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pt-BR" sz="26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Multi-Layer Perceptron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1" name="CustomShape 99"/>
          <p:cNvSpPr/>
          <p:nvPr/>
        </p:nvSpPr>
        <p:spPr>
          <a:xfrm>
            <a:off x="360000" y="1980000"/>
            <a:ext cx="9167040" cy="466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2" name="CustomShape 100"/>
          <p:cNvSpPr/>
          <p:nvPr/>
        </p:nvSpPr>
        <p:spPr>
          <a:xfrm>
            <a:off x="897120" y="6886080"/>
            <a:ext cx="6434280" cy="35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3" name="CustomShape 101"/>
          <p:cNvSpPr/>
          <p:nvPr/>
        </p:nvSpPr>
        <p:spPr>
          <a:xfrm>
            <a:off x="7608600" y="6886080"/>
            <a:ext cx="2272320" cy="35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RNA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4" name=""/>
          <p:cNvSpPr/>
          <p:nvPr/>
        </p:nvSpPr>
        <p:spPr>
          <a:xfrm>
            <a:off x="342360" y="1529280"/>
            <a:ext cx="9373320" cy="5356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Treinamento: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Pergunta? E como determinar o erro para cada peso na rede? 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Backpropagation 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2" marL="648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Regra da cadeia derivada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50000"/>
              </a:lnSpc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r>
              <a:rPr b="0" lang="pt-BR" sz="20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 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05" name="" descr=""/>
          <p:cNvPicPr/>
          <p:nvPr/>
        </p:nvPicPr>
        <p:blipFill>
          <a:blip r:embed="rId1"/>
          <a:stretch/>
        </p:blipFill>
        <p:spPr>
          <a:xfrm>
            <a:off x="1080000" y="3456000"/>
            <a:ext cx="7266960" cy="30574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6" name="" descr=""/>
          <p:cNvPicPr/>
          <p:nvPr/>
        </p:nvPicPr>
        <p:blipFill>
          <a:blip r:embed="rId1"/>
          <a:srcRect l="4587" t="5531" r="3283" b="22022"/>
          <a:stretch/>
        </p:blipFill>
        <p:spPr>
          <a:xfrm>
            <a:off x="2052000" y="3132000"/>
            <a:ext cx="6297480" cy="3713040"/>
          </a:xfrm>
          <a:prstGeom prst="rect">
            <a:avLst/>
          </a:prstGeom>
          <a:ln w="0">
            <a:noFill/>
          </a:ln>
        </p:spPr>
      </p:pic>
      <p:sp>
        <p:nvSpPr>
          <p:cNvPr id="407" name="CustomShape 103"/>
          <p:cNvSpPr/>
          <p:nvPr/>
        </p:nvSpPr>
        <p:spPr>
          <a:xfrm>
            <a:off x="360000" y="360000"/>
            <a:ext cx="9347040" cy="88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pt-BR" sz="26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Multi-Layer Perceptron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8" name="CustomShape 104"/>
          <p:cNvSpPr/>
          <p:nvPr/>
        </p:nvSpPr>
        <p:spPr>
          <a:xfrm>
            <a:off x="360000" y="1980000"/>
            <a:ext cx="9167040" cy="466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9" name="CustomShape 105"/>
          <p:cNvSpPr/>
          <p:nvPr/>
        </p:nvSpPr>
        <p:spPr>
          <a:xfrm>
            <a:off x="897120" y="6886080"/>
            <a:ext cx="6434280" cy="35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0" name="CustomShape 106"/>
          <p:cNvSpPr/>
          <p:nvPr/>
        </p:nvSpPr>
        <p:spPr>
          <a:xfrm>
            <a:off x="7608600" y="6886080"/>
            <a:ext cx="2272320" cy="35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RNA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1" name=""/>
          <p:cNvSpPr/>
          <p:nvPr/>
        </p:nvSpPr>
        <p:spPr>
          <a:xfrm>
            <a:off x="342360" y="1529280"/>
            <a:ext cx="9373320" cy="5356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Treinamento: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Pergunta? E como determinar o erro para cada peso na rede? 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Backpropagation 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2" marL="648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Regra da cadeia derivada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50000"/>
              </a:lnSpc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r>
              <a:rPr b="0" lang="pt-BR" sz="20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 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CustomShape 113"/>
          <p:cNvSpPr/>
          <p:nvPr/>
        </p:nvSpPr>
        <p:spPr>
          <a:xfrm>
            <a:off x="360000" y="360000"/>
            <a:ext cx="9347040" cy="88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pt-BR" sz="26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Multi-Layer Perceptron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3" name="CustomShape 114"/>
          <p:cNvSpPr/>
          <p:nvPr/>
        </p:nvSpPr>
        <p:spPr>
          <a:xfrm>
            <a:off x="360000" y="1980000"/>
            <a:ext cx="9167040" cy="466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4" name="CustomShape 115"/>
          <p:cNvSpPr/>
          <p:nvPr/>
        </p:nvSpPr>
        <p:spPr>
          <a:xfrm>
            <a:off x="897120" y="6886080"/>
            <a:ext cx="6434280" cy="35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5" name="CustomShape 116"/>
          <p:cNvSpPr/>
          <p:nvPr/>
        </p:nvSpPr>
        <p:spPr>
          <a:xfrm>
            <a:off x="7608600" y="6886080"/>
            <a:ext cx="2272320" cy="35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RNA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6" name=""/>
          <p:cNvSpPr/>
          <p:nvPr/>
        </p:nvSpPr>
        <p:spPr>
          <a:xfrm>
            <a:off x="342360" y="1529280"/>
            <a:ext cx="9373320" cy="5356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Treinamento: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Pergunta? E como determinar o erro para cada peso na rede? 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Backpropagation 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2" marL="648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Regra da cadeia derivada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50000"/>
              </a:lnSpc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r>
              <a:rPr b="0" lang="pt-BR" sz="20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 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17" name="" descr=""/>
          <p:cNvPicPr/>
          <p:nvPr/>
        </p:nvPicPr>
        <p:blipFill>
          <a:blip r:embed="rId1"/>
          <a:stretch/>
        </p:blipFill>
        <p:spPr>
          <a:xfrm>
            <a:off x="2412000" y="3420000"/>
            <a:ext cx="5577480" cy="31381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CustomShape 108"/>
          <p:cNvSpPr/>
          <p:nvPr/>
        </p:nvSpPr>
        <p:spPr>
          <a:xfrm>
            <a:off x="360000" y="360000"/>
            <a:ext cx="9347040" cy="88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pt-BR" sz="26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Multi-Layer Perceptron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9" name="CustomShape 109"/>
          <p:cNvSpPr/>
          <p:nvPr/>
        </p:nvSpPr>
        <p:spPr>
          <a:xfrm>
            <a:off x="360000" y="1980000"/>
            <a:ext cx="9167040" cy="466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0" name="CustomShape 110"/>
          <p:cNvSpPr/>
          <p:nvPr/>
        </p:nvSpPr>
        <p:spPr>
          <a:xfrm>
            <a:off x="897120" y="6886080"/>
            <a:ext cx="6434280" cy="35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1" name="CustomShape 111"/>
          <p:cNvSpPr/>
          <p:nvPr/>
        </p:nvSpPr>
        <p:spPr>
          <a:xfrm>
            <a:off x="7608600" y="6886080"/>
            <a:ext cx="2272320" cy="35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RNA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22" name="" descr=""/>
          <p:cNvPicPr/>
          <p:nvPr/>
        </p:nvPicPr>
        <p:blipFill>
          <a:blip r:embed="rId1"/>
          <a:stretch/>
        </p:blipFill>
        <p:spPr>
          <a:xfrm>
            <a:off x="3712680" y="1769760"/>
            <a:ext cx="6117120" cy="2573640"/>
          </a:xfrm>
          <a:prstGeom prst="rect">
            <a:avLst/>
          </a:prstGeom>
          <a:ln w="0">
            <a:noFill/>
          </a:ln>
        </p:spPr>
      </p:pic>
      <p:sp>
        <p:nvSpPr>
          <p:cNvPr id="423" name=""/>
          <p:cNvSpPr/>
          <p:nvPr/>
        </p:nvSpPr>
        <p:spPr>
          <a:xfrm>
            <a:off x="342360" y="1529280"/>
            <a:ext cx="9373320" cy="5356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Quais são os parâmetros de uma MLP: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Neurônios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Camadas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Ativação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Loss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……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E como definir tudo isso?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150000"/>
              </a:lnSpc>
              <a:spcBef>
                <a:spcPts val="215"/>
              </a:spcBef>
              <a:spcAft>
                <a:spcPts val="145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Ajuste empírico, com base em experimentação sistemática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150000"/>
              </a:lnSpc>
              <a:spcBef>
                <a:spcPts val="215"/>
              </a:spcBef>
              <a:spcAft>
                <a:spcPts val="145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Separação dos dados em treino, validação e teste para avaliar generalização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150000"/>
              </a:lnSpc>
              <a:spcBef>
                <a:spcPts val="215"/>
              </a:spcBef>
              <a:spcAft>
                <a:spcPts val="145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Uso de técnicas de busca (grid search, random search, Bayesian optimization) para selecionar a melhor configuração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CustomShape 118"/>
          <p:cNvSpPr/>
          <p:nvPr/>
        </p:nvSpPr>
        <p:spPr>
          <a:xfrm>
            <a:off x="360000" y="360000"/>
            <a:ext cx="9347040" cy="88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pt-BR" sz="26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Existem outras redes?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5" name="CustomShape 119"/>
          <p:cNvSpPr/>
          <p:nvPr/>
        </p:nvSpPr>
        <p:spPr>
          <a:xfrm>
            <a:off x="360000" y="1980000"/>
            <a:ext cx="9167040" cy="466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6" name="CustomShape 120"/>
          <p:cNvSpPr/>
          <p:nvPr/>
        </p:nvSpPr>
        <p:spPr>
          <a:xfrm>
            <a:off x="897120" y="6886080"/>
            <a:ext cx="6434280" cy="35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7" name="CustomShape 121"/>
          <p:cNvSpPr/>
          <p:nvPr/>
        </p:nvSpPr>
        <p:spPr>
          <a:xfrm>
            <a:off x="7608600" y="6886080"/>
            <a:ext cx="2272320" cy="35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RNA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8" name=""/>
          <p:cNvSpPr/>
          <p:nvPr/>
        </p:nvSpPr>
        <p:spPr>
          <a:xfrm>
            <a:off x="342360" y="1529280"/>
            <a:ext cx="9373320" cy="5356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Existem </a:t>
            </a:r>
            <a:r>
              <a:rPr b="1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arquiteturas</a:t>
            </a: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 que evoluiram o conceito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Sequências (LSTM, RNN)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50000"/>
              </a:lnSpc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r>
              <a:rPr b="0" lang="pt-BR" sz="20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 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29" name="" descr=""/>
          <p:cNvPicPr/>
          <p:nvPr/>
        </p:nvPicPr>
        <p:blipFill>
          <a:blip r:embed="rId1"/>
          <a:stretch/>
        </p:blipFill>
        <p:spPr>
          <a:xfrm>
            <a:off x="541440" y="2754720"/>
            <a:ext cx="6656040" cy="2102760"/>
          </a:xfrm>
          <a:prstGeom prst="rect">
            <a:avLst/>
          </a:prstGeom>
          <a:ln w="0">
            <a:noFill/>
          </a:ln>
        </p:spPr>
      </p:pic>
      <p:pic>
        <p:nvPicPr>
          <p:cNvPr id="430" name="" descr=""/>
          <p:cNvPicPr/>
          <p:nvPr/>
        </p:nvPicPr>
        <p:blipFill>
          <a:blip r:embed="rId2"/>
          <a:srcRect l="10213" t="12645" r="0" b="11310"/>
          <a:stretch/>
        </p:blipFill>
        <p:spPr>
          <a:xfrm>
            <a:off x="5940000" y="4680000"/>
            <a:ext cx="3227040" cy="2124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CustomShape 133"/>
          <p:cNvSpPr/>
          <p:nvPr/>
        </p:nvSpPr>
        <p:spPr>
          <a:xfrm>
            <a:off x="360000" y="360000"/>
            <a:ext cx="9347040" cy="88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pt-BR" sz="26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Existem outras redes?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2" name="CustomShape 134"/>
          <p:cNvSpPr/>
          <p:nvPr/>
        </p:nvSpPr>
        <p:spPr>
          <a:xfrm>
            <a:off x="360000" y="1980000"/>
            <a:ext cx="9167040" cy="466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3" name="CustomShape 135"/>
          <p:cNvSpPr/>
          <p:nvPr/>
        </p:nvSpPr>
        <p:spPr>
          <a:xfrm>
            <a:off x="897120" y="6886080"/>
            <a:ext cx="6434280" cy="35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4" name="CustomShape 136"/>
          <p:cNvSpPr/>
          <p:nvPr/>
        </p:nvSpPr>
        <p:spPr>
          <a:xfrm>
            <a:off x="7608600" y="6886080"/>
            <a:ext cx="2272320" cy="35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RNA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5" name=""/>
          <p:cNvSpPr/>
          <p:nvPr/>
        </p:nvSpPr>
        <p:spPr>
          <a:xfrm>
            <a:off x="342360" y="1529280"/>
            <a:ext cx="9373320" cy="5356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Existem </a:t>
            </a:r>
            <a:r>
              <a:rPr b="1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arquiteturas</a:t>
            </a: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 que evoluiram o conceito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Imagens (CNN) / Deep Learning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 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50000"/>
              </a:lnSpc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r>
              <a:rPr b="0" lang="pt-BR" sz="20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 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36" name="" descr=""/>
          <p:cNvPicPr/>
          <p:nvPr/>
        </p:nvPicPr>
        <p:blipFill>
          <a:blip r:embed="rId1"/>
          <a:stretch/>
        </p:blipFill>
        <p:spPr>
          <a:xfrm>
            <a:off x="127800" y="2753280"/>
            <a:ext cx="5629680" cy="2644200"/>
          </a:xfrm>
          <a:prstGeom prst="rect">
            <a:avLst/>
          </a:prstGeom>
          <a:ln w="0">
            <a:noFill/>
          </a:ln>
        </p:spPr>
      </p:pic>
      <p:pic>
        <p:nvPicPr>
          <p:cNvPr id="437" name="" descr=""/>
          <p:cNvPicPr/>
          <p:nvPr/>
        </p:nvPicPr>
        <p:blipFill>
          <a:blip r:embed="rId2"/>
          <a:srcRect l="0" t="0" r="5541" b="0"/>
          <a:stretch/>
        </p:blipFill>
        <p:spPr>
          <a:xfrm>
            <a:off x="5042880" y="4430520"/>
            <a:ext cx="5035320" cy="2406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CustomShape 123"/>
          <p:cNvSpPr/>
          <p:nvPr/>
        </p:nvSpPr>
        <p:spPr>
          <a:xfrm>
            <a:off x="360000" y="360000"/>
            <a:ext cx="9347040" cy="88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pt-BR" sz="26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Existem outras redes?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9" name="CustomShape 124"/>
          <p:cNvSpPr/>
          <p:nvPr/>
        </p:nvSpPr>
        <p:spPr>
          <a:xfrm>
            <a:off x="360000" y="1980000"/>
            <a:ext cx="9167040" cy="466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0" name="CustomShape 125"/>
          <p:cNvSpPr/>
          <p:nvPr/>
        </p:nvSpPr>
        <p:spPr>
          <a:xfrm>
            <a:off x="897120" y="6886080"/>
            <a:ext cx="6434280" cy="35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1" name="CustomShape 126"/>
          <p:cNvSpPr/>
          <p:nvPr/>
        </p:nvSpPr>
        <p:spPr>
          <a:xfrm>
            <a:off x="7608600" y="6886080"/>
            <a:ext cx="2272320" cy="35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RNA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2" name=""/>
          <p:cNvSpPr/>
          <p:nvPr/>
        </p:nvSpPr>
        <p:spPr>
          <a:xfrm>
            <a:off x="342360" y="1529280"/>
            <a:ext cx="9373320" cy="5356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Existem </a:t>
            </a:r>
            <a:r>
              <a:rPr b="1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arquiteturas</a:t>
            </a: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 que evoluiram o conceito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Redução (AutoEncoders)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50000"/>
              </a:lnSpc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50000"/>
              </a:lnSpc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r>
              <a:rPr b="0" lang="pt-BR" sz="20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 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43" name="" descr=""/>
          <p:cNvPicPr/>
          <p:nvPr/>
        </p:nvPicPr>
        <p:blipFill>
          <a:blip r:embed="rId1"/>
          <a:stretch/>
        </p:blipFill>
        <p:spPr>
          <a:xfrm>
            <a:off x="540000" y="2784960"/>
            <a:ext cx="3237480" cy="1712520"/>
          </a:xfrm>
          <a:prstGeom prst="rect">
            <a:avLst/>
          </a:prstGeom>
          <a:ln w="0">
            <a:noFill/>
          </a:ln>
        </p:spPr>
      </p:pic>
      <p:pic>
        <p:nvPicPr>
          <p:cNvPr id="444" name="" descr=""/>
          <p:cNvPicPr/>
          <p:nvPr/>
        </p:nvPicPr>
        <p:blipFill>
          <a:blip r:embed="rId2"/>
          <a:stretch/>
        </p:blipFill>
        <p:spPr>
          <a:xfrm>
            <a:off x="4989240" y="3978720"/>
            <a:ext cx="4537800" cy="2138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CustomShape 138"/>
          <p:cNvSpPr/>
          <p:nvPr/>
        </p:nvSpPr>
        <p:spPr>
          <a:xfrm>
            <a:off x="360000" y="360000"/>
            <a:ext cx="9347040" cy="88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pt-BR" sz="26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Existem outras redes?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6" name="CustomShape 139"/>
          <p:cNvSpPr/>
          <p:nvPr/>
        </p:nvSpPr>
        <p:spPr>
          <a:xfrm>
            <a:off x="360000" y="1980000"/>
            <a:ext cx="9167040" cy="466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7" name="CustomShape 140"/>
          <p:cNvSpPr/>
          <p:nvPr/>
        </p:nvSpPr>
        <p:spPr>
          <a:xfrm>
            <a:off x="897120" y="6886080"/>
            <a:ext cx="6434280" cy="35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8" name="CustomShape 141"/>
          <p:cNvSpPr/>
          <p:nvPr/>
        </p:nvSpPr>
        <p:spPr>
          <a:xfrm>
            <a:off x="7608600" y="6886080"/>
            <a:ext cx="2272320" cy="35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RNA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9" name=""/>
          <p:cNvSpPr/>
          <p:nvPr/>
        </p:nvSpPr>
        <p:spPr>
          <a:xfrm>
            <a:off x="342360" y="1529280"/>
            <a:ext cx="9373320" cy="5356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Existem </a:t>
            </a:r>
            <a:r>
              <a:rPr b="1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arquiteturas</a:t>
            </a: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 que evoluiram o conceito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Geração de Dados (GANs) / Deep Learning Generativo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2" marL="648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Chat-GPT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2" marL="648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Deep Fakes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50000"/>
              </a:lnSpc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50000"/>
              </a:lnSpc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r>
              <a:rPr b="0" lang="pt-BR" sz="20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 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50" name="" descr=""/>
          <p:cNvPicPr/>
          <p:nvPr/>
        </p:nvPicPr>
        <p:blipFill>
          <a:blip r:embed="rId1"/>
          <a:stretch/>
        </p:blipFill>
        <p:spPr>
          <a:xfrm>
            <a:off x="499680" y="3780000"/>
            <a:ext cx="3997800" cy="1977480"/>
          </a:xfrm>
          <a:prstGeom prst="rect">
            <a:avLst/>
          </a:prstGeom>
          <a:ln w="0">
            <a:noFill/>
          </a:ln>
        </p:spPr>
      </p:pic>
      <p:pic>
        <p:nvPicPr>
          <p:cNvPr id="451" name="" descr=""/>
          <p:cNvPicPr/>
          <p:nvPr/>
        </p:nvPicPr>
        <p:blipFill>
          <a:blip r:embed="rId2"/>
          <a:stretch/>
        </p:blipFill>
        <p:spPr>
          <a:xfrm>
            <a:off x="4819680" y="3420000"/>
            <a:ext cx="4897800" cy="28990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CustomShape 8"/>
          <p:cNvSpPr/>
          <p:nvPr/>
        </p:nvSpPr>
        <p:spPr>
          <a:xfrm>
            <a:off x="360000" y="360000"/>
            <a:ext cx="9347040" cy="88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pt-BR" sz="26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Discussões Iniciais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9" name="CustomShape 9"/>
          <p:cNvSpPr/>
          <p:nvPr/>
        </p:nvSpPr>
        <p:spPr>
          <a:xfrm>
            <a:off x="360000" y="1980000"/>
            <a:ext cx="9167040" cy="466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0" name="CustomShape 10"/>
          <p:cNvSpPr/>
          <p:nvPr/>
        </p:nvSpPr>
        <p:spPr>
          <a:xfrm>
            <a:off x="897120" y="6886080"/>
            <a:ext cx="6434280" cy="35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1" name="CustomShape 11"/>
          <p:cNvSpPr/>
          <p:nvPr/>
        </p:nvSpPr>
        <p:spPr>
          <a:xfrm>
            <a:off x="7608600" y="6886080"/>
            <a:ext cx="2272320" cy="35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RNA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2" name=""/>
          <p:cNvSpPr/>
          <p:nvPr/>
        </p:nvSpPr>
        <p:spPr>
          <a:xfrm>
            <a:off x="342360" y="1529280"/>
            <a:ext cx="9373320" cy="5356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Classificação Binária vs Multi-Classes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One vs All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One vs One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r>
              <a:rPr b="0" lang="pt-BR" sz="20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 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63" name="" descr=""/>
          <p:cNvPicPr/>
          <p:nvPr/>
        </p:nvPicPr>
        <p:blipFill>
          <a:blip r:embed="rId1"/>
          <a:stretch/>
        </p:blipFill>
        <p:spPr>
          <a:xfrm>
            <a:off x="2160000" y="2901600"/>
            <a:ext cx="5996160" cy="32148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CustomShape 143"/>
          <p:cNvSpPr/>
          <p:nvPr/>
        </p:nvSpPr>
        <p:spPr>
          <a:xfrm>
            <a:off x="360000" y="360000"/>
            <a:ext cx="9347040" cy="88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pt-BR" sz="26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Considerações Finais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3" name="CustomShape 144"/>
          <p:cNvSpPr/>
          <p:nvPr/>
        </p:nvSpPr>
        <p:spPr>
          <a:xfrm>
            <a:off x="360000" y="1980000"/>
            <a:ext cx="9167040" cy="466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4" name="CustomShape 145"/>
          <p:cNvSpPr/>
          <p:nvPr/>
        </p:nvSpPr>
        <p:spPr>
          <a:xfrm>
            <a:off x="897120" y="6886080"/>
            <a:ext cx="6434280" cy="35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5" name="CustomShape 146"/>
          <p:cNvSpPr/>
          <p:nvPr/>
        </p:nvSpPr>
        <p:spPr>
          <a:xfrm>
            <a:off x="7608600" y="6886080"/>
            <a:ext cx="2272320" cy="35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RNA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6" name=""/>
          <p:cNvSpPr/>
          <p:nvPr/>
        </p:nvSpPr>
        <p:spPr>
          <a:xfrm>
            <a:off x="342360" y="1529280"/>
            <a:ext cx="9373320" cy="5356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Acerca de MLP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Parametrização Complexa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Custo Computacional Elevado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No entanto, altamente paralelizável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Caixa-Preta =&gt; Difícil Interpretabilidade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Overfitting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50000"/>
              </a:lnSpc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Atinge elevada taxas de acerto em problemas complexos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50000"/>
              </a:lnSpc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LETS CODE! : → 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2" marL="648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 u="sng">
                <a:solidFill>
                  <a:srgbClr val="0000ff"/>
                </a:solidFill>
                <a:uFillTx/>
                <a:latin typeface="Latin Modern Sans"/>
                <a:ea typeface="DejaVu Sans"/>
                <a:hlinkClick r:id="rId1"/>
              </a:rPr>
              <a:t>Link: Percetron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2" marL="648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 u="sng">
                <a:solidFill>
                  <a:srgbClr val="0000ff"/>
                </a:solidFill>
                <a:uFillTx/>
                <a:latin typeface="Latin Modern Sans"/>
                <a:ea typeface="DejaVu Sans"/>
                <a:hlinkClick r:id="rId2"/>
              </a:rPr>
              <a:t>Link: RNA/MLP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50000"/>
              </a:lnSpc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50000"/>
              </a:lnSpc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50000"/>
              </a:lnSpc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r>
              <a:rPr b="0" lang="pt-BR" sz="20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 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CustomShape 6"/>
          <p:cNvSpPr/>
          <p:nvPr/>
        </p:nvSpPr>
        <p:spPr>
          <a:xfrm>
            <a:off x="360000" y="360000"/>
            <a:ext cx="9347040" cy="88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pt-BR" sz="26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Redes Neurais Artificiais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5" name="CustomShape 7"/>
          <p:cNvSpPr/>
          <p:nvPr/>
        </p:nvSpPr>
        <p:spPr>
          <a:xfrm>
            <a:off x="360000" y="1980000"/>
            <a:ext cx="9167040" cy="466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6" name="CustomShape 12"/>
          <p:cNvSpPr/>
          <p:nvPr/>
        </p:nvSpPr>
        <p:spPr>
          <a:xfrm>
            <a:off x="897120" y="6886080"/>
            <a:ext cx="6434280" cy="35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7" name="CustomShape 13"/>
          <p:cNvSpPr/>
          <p:nvPr/>
        </p:nvSpPr>
        <p:spPr>
          <a:xfrm>
            <a:off x="7608600" y="6886080"/>
            <a:ext cx="2272320" cy="35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RNA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8" name=""/>
          <p:cNvSpPr/>
          <p:nvPr/>
        </p:nvSpPr>
        <p:spPr>
          <a:xfrm>
            <a:off x="342360" y="1529280"/>
            <a:ext cx="9373320" cy="5356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Resolve problemas complexos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Arquitetura é composta de neurônios artificiais conectados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Número de Camadas é ilimitado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r>
              <a:rPr b="0" lang="pt-BR" sz="20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 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69" name="" descr=""/>
          <p:cNvPicPr/>
          <p:nvPr/>
        </p:nvPicPr>
        <p:blipFill>
          <a:blip r:embed="rId1"/>
          <a:stretch/>
        </p:blipFill>
        <p:spPr>
          <a:xfrm>
            <a:off x="4320000" y="3060000"/>
            <a:ext cx="5240160" cy="3056400"/>
          </a:xfrm>
          <a:prstGeom prst="rect">
            <a:avLst/>
          </a:prstGeom>
          <a:ln w="0">
            <a:noFill/>
          </a:ln>
        </p:spPr>
      </p:pic>
      <p:pic>
        <p:nvPicPr>
          <p:cNvPr id="270" name="" descr=""/>
          <p:cNvPicPr/>
          <p:nvPr/>
        </p:nvPicPr>
        <p:blipFill>
          <a:blip r:embed="rId2"/>
          <a:stretch/>
        </p:blipFill>
        <p:spPr>
          <a:xfrm>
            <a:off x="873720" y="3960000"/>
            <a:ext cx="2362680" cy="1256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CustomShape 15"/>
          <p:cNvSpPr/>
          <p:nvPr/>
        </p:nvSpPr>
        <p:spPr>
          <a:xfrm>
            <a:off x="360000" y="360000"/>
            <a:ext cx="9347040" cy="88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pt-BR" sz="26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Redes Neurais Artificiais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2" name="CustomShape 16"/>
          <p:cNvSpPr/>
          <p:nvPr/>
        </p:nvSpPr>
        <p:spPr>
          <a:xfrm>
            <a:off x="360000" y="1980000"/>
            <a:ext cx="9167040" cy="466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3" name="CustomShape 17"/>
          <p:cNvSpPr/>
          <p:nvPr/>
        </p:nvSpPr>
        <p:spPr>
          <a:xfrm>
            <a:off x="897120" y="6886080"/>
            <a:ext cx="6434280" cy="35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4" name="CustomShape 18"/>
          <p:cNvSpPr/>
          <p:nvPr/>
        </p:nvSpPr>
        <p:spPr>
          <a:xfrm>
            <a:off x="7608600" y="6886080"/>
            <a:ext cx="2272320" cy="35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RNA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5" name=""/>
          <p:cNvSpPr/>
          <p:nvPr/>
        </p:nvSpPr>
        <p:spPr>
          <a:xfrm>
            <a:off x="342360" y="1529280"/>
            <a:ext cx="9373320" cy="5356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Modelo Biológico vs Modelo Computacional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r>
              <a:rPr b="0" lang="pt-BR" sz="20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 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76" name="" descr=""/>
          <p:cNvPicPr/>
          <p:nvPr/>
        </p:nvPicPr>
        <p:blipFill>
          <a:blip r:embed="rId1"/>
          <a:stretch/>
        </p:blipFill>
        <p:spPr>
          <a:xfrm>
            <a:off x="5033520" y="4392000"/>
            <a:ext cx="4696920" cy="2336400"/>
          </a:xfrm>
          <a:prstGeom prst="rect">
            <a:avLst/>
          </a:prstGeom>
          <a:ln w="0">
            <a:noFill/>
          </a:ln>
        </p:spPr>
      </p:pic>
      <p:pic>
        <p:nvPicPr>
          <p:cNvPr id="277" name="" descr=""/>
          <p:cNvPicPr/>
          <p:nvPr/>
        </p:nvPicPr>
        <p:blipFill>
          <a:blip r:embed="rId2"/>
          <a:stretch/>
        </p:blipFill>
        <p:spPr>
          <a:xfrm>
            <a:off x="1260000" y="5188320"/>
            <a:ext cx="2477520" cy="1123200"/>
          </a:xfrm>
          <a:prstGeom prst="rect">
            <a:avLst/>
          </a:prstGeom>
          <a:ln w="0">
            <a:noFill/>
          </a:ln>
        </p:spPr>
      </p:pic>
      <p:pic>
        <p:nvPicPr>
          <p:cNvPr id="278" name="" descr=""/>
          <p:cNvPicPr/>
          <p:nvPr/>
        </p:nvPicPr>
        <p:blipFill>
          <a:blip r:embed="rId3"/>
          <a:stretch/>
        </p:blipFill>
        <p:spPr>
          <a:xfrm>
            <a:off x="900000" y="2340000"/>
            <a:ext cx="3031920" cy="2083680"/>
          </a:xfrm>
          <a:prstGeom prst="rect">
            <a:avLst/>
          </a:prstGeom>
          <a:ln w="0">
            <a:noFill/>
          </a:ln>
        </p:spPr>
      </p:pic>
      <p:pic>
        <p:nvPicPr>
          <p:cNvPr id="279" name="" descr=""/>
          <p:cNvPicPr/>
          <p:nvPr/>
        </p:nvPicPr>
        <p:blipFill>
          <a:blip r:embed="rId4"/>
          <a:stretch/>
        </p:blipFill>
        <p:spPr>
          <a:xfrm>
            <a:off x="5940000" y="2304000"/>
            <a:ext cx="3220560" cy="2043360"/>
          </a:xfrm>
          <a:prstGeom prst="rect">
            <a:avLst/>
          </a:prstGeom>
          <a:ln w="0">
            <a:noFill/>
          </a:ln>
        </p:spPr>
      </p:pic>
      <p:sp>
        <p:nvSpPr>
          <p:cNvPr id="280" name=""/>
          <p:cNvSpPr/>
          <p:nvPr/>
        </p:nvSpPr>
        <p:spPr>
          <a:xfrm>
            <a:off x="4680000" y="3240000"/>
            <a:ext cx="536400" cy="356400"/>
          </a:xfrm>
          <a:custGeom>
            <a:avLst/>
            <a:gdLst>
              <a:gd name="textAreaLeft" fmla="*/ 0 w 536400"/>
              <a:gd name="textAreaRight" fmla="*/ 537480 w 536400"/>
              <a:gd name="textAreaTop" fmla="*/ 0 h 356400"/>
              <a:gd name="textAreaBottom" fmla="*/ 357480 h 356400"/>
            </a:gdLst>
            <a:ahLst/>
            <a:rect l="textAreaLeft" t="textAreaTop" r="textAreaRight" b="textAreaBottom"/>
            <a:pathLst>
              <a:path w="21600" h="21600">
                <a:moveTo>
                  <a:pt x="0" y="5400"/>
                </a:moveTo>
                <a:lnTo>
                  <a:pt x="16200" y="5400"/>
                </a:lnTo>
                <a:lnTo>
                  <a:pt x="16200" y="0"/>
                </a:lnTo>
                <a:lnTo>
                  <a:pt x="21600" y="10800"/>
                </a:lnTo>
                <a:lnTo>
                  <a:pt x="16200" y="21600"/>
                </a:lnTo>
                <a:lnTo>
                  <a:pt x="16200" y="16200"/>
                </a:lnTo>
                <a:lnTo>
                  <a:pt x="0" y="1620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281" name=""/>
          <p:cNvSpPr/>
          <p:nvPr/>
        </p:nvSpPr>
        <p:spPr>
          <a:xfrm>
            <a:off x="4104000" y="5580000"/>
            <a:ext cx="536400" cy="356400"/>
          </a:xfrm>
          <a:custGeom>
            <a:avLst/>
            <a:gdLst>
              <a:gd name="textAreaLeft" fmla="*/ 0 w 536400"/>
              <a:gd name="textAreaRight" fmla="*/ 537480 w 536400"/>
              <a:gd name="textAreaTop" fmla="*/ 0 h 356400"/>
              <a:gd name="textAreaBottom" fmla="*/ 357480 h 356400"/>
            </a:gdLst>
            <a:ahLst/>
            <a:rect l="textAreaLeft" t="textAreaTop" r="textAreaRight" b="textAreaBottom"/>
            <a:pathLst>
              <a:path w="21600" h="21600">
                <a:moveTo>
                  <a:pt x="0" y="5400"/>
                </a:moveTo>
                <a:lnTo>
                  <a:pt x="16200" y="5400"/>
                </a:lnTo>
                <a:lnTo>
                  <a:pt x="16200" y="0"/>
                </a:lnTo>
                <a:lnTo>
                  <a:pt x="21600" y="10800"/>
                </a:lnTo>
                <a:lnTo>
                  <a:pt x="16200" y="21600"/>
                </a:lnTo>
                <a:lnTo>
                  <a:pt x="16200" y="16200"/>
                </a:lnTo>
                <a:lnTo>
                  <a:pt x="0" y="1620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" descr=""/>
          <p:cNvPicPr/>
          <p:nvPr/>
        </p:nvPicPr>
        <p:blipFill>
          <a:blip r:embed="rId1"/>
          <a:stretch/>
        </p:blipFill>
        <p:spPr>
          <a:xfrm>
            <a:off x="2520000" y="3420000"/>
            <a:ext cx="5936400" cy="3296520"/>
          </a:xfrm>
          <a:prstGeom prst="rect">
            <a:avLst/>
          </a:prstGeom>
          <a:ln w="0">
            <a:noFill/>
          </a:ln>
        </p:spPr>
      </p:pic>
      <p:sp>
        <p:nvSpPr>
          <p:cNvPr id="283" name="CustomShape 25"/>
          <p:cNvSpPr/>
          <p:nvPr/>
        </p:nvSpPr>
        <p:spPr>
          <a:xfrm>
            <a:off x="360000" y="360000"/>
            <a:ext cx="9347040" cy="88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pt-BR" sz="26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Perceptron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4" name="CustomShape 26"/>
          <p:cNvSpPr/>
          <p:nvPr/>
        </p:nvSpPr>
        <p:spPr>
          <a:xfrm>
            <a:off x="360000" y="1980000"/>
            <a:ext cx="9167040" cy="466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5" name="CustomShape 27"/>
          <p:cNvSpPr/>
          <p:nvPr/>
        </p:nvSpPr>
        <p:spPr>
          <a:xfrm>
            <a:off x="897120" y="6886080"/>
            <a:ext cx="6434280" cy="35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6" name="CustomShape 28"/>
          <p:cNvSpPr/>
          <p:nvPr/>
        </p:nvSpPr>
        <p:spPr>
          <a:xfrm>
            <a:off x="7608600" y="6886080"/>
            <a:ext cx="2272320" cy="35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RNA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7" name=""/>
          <p:cNvSpPr/>
          <p:nvPr/>
        </p:nvSpPr>
        <p:spPr>
          <a:xfrm>
            <a:off x="342360" y="1529280"/>
            <a:ext cx="9373320" cy="5356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Neuronio Artificial (Rosenblatt) (1958)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Classificador Binário (0 | 1)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Pesos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Bias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Função de Ativação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r>
              <a:rPr b="0" lang="pt-BR" sz="20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 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88" name="" descr=""/>
          <p:cNvPicPr/>
          <p:nvPr/>
        </p:nvPicPr>
        <p:blipFill>
          <a:blip r:embed="rId2"/>
          <a:stretch/>
        </p:blipFill>
        <p:spPr>
          <a:xfrm>
            <a:off x="5344920" y="861840"/>
            <a:ext cx="3831480" cy="2914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CustomShape 35"/>
          <p:cNvSpPr/>
          <p:nvPr/>
        </p:nvSpPr>
        <p:spPr>
          <a:xfrm>
            <a:off x="360000" y="360000"/>
            <a:ext cx="9347040" cy="88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pt-BR" sz="26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Perceptron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0" name="CustomShape 36"/>
          <p:cNvSpPr/>
          <p:nvPr/>
        </p:nvSpPr>
        <p:spPr>
          <a:xfrm>
            <a:off x="360000" y="1980000"/>
            <a:ext cx="9167040" cy="466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1" name="CustomShape 37"/>
          <p:cNvSpPr/>
          <p:nvPr/>
        </p:nvSpPr>
        <p:spPr>
          <a:xfrm>
            <a:off x="897120" y="6886080"/>
            <a:ext cx="6434280" cy="35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2" name="CustomShape 38"/>
          <p:cNvSpPr/>
          <p:nvPr/>
        </p:nvSpPr>
        <p:spPr>
          <a:xfrm>
            <a:off x="7608600" y="6886080"/>
            <a:ext cx="2272320" cy="35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RNA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3" name=""/>
          <p:cNvSpPr/>
          <p:nvPr/>
        </p:nvSpPr>
        <p:spPr>
          <a:xfrm>
            <a:off x="342360" y="1529280"/>
            <a:ext cx="9373320" cy="5356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Função de Ativação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50000"/>
              </a:lnSpc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50000"/>
              </a:lnSpc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50000"/>
              </a:lnSpc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50000"/>
              </a:lnSpc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r>
              <a:rPr b="0" lang="pt-BR" sz="20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 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94" name="" descr=""/>
          <p:cNvPicPr/>
          <p:nvPr/>
        </p:nvPicPr>
        <p:blipFill>
          <a:blip r:embed="rId1"/>
          <a:stretch/>
        </p:blipFill>
        <p:spPr>
          <a:xfrm>
            <a:off x="6480000" y="900000"/>
            <a:ext cx="2962440" cy="1347120"/>
          </a:xfrm>
          <a:prstGeom prst="rect">
            <a:avLst/>
          </a:prstGeom>
          <a:ln w="0">
            <a:noFill/>
          </a:ln>
        </p:spPr>
      </p:pic>
      <p:pic>
        <p:nvPicPr>
          <p:cNvPr id="295" name="" descr=""/>
          <p:cNvPicPr/>
          <p:nvPr/>
        </p:nvPicPr>
        <p:blipFill>
          <a:blip r:embed="rId2"/>
          <a:stretch/>
        </p:blipFill>
        <p:spPr>
          <a:xfrm>
            <a:off x="1980000" y="2304000"/>
            <a:ext cx="5720400" cy="4487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CustomShape 30"/>
          <p:cNvSpPr/>
          <p:nvPr/>
        </p:nvSpPr>
        <p:spPr>
          <a:xfrm>
            <a:off x="360000" y="360000"/>
            <a:ext cx="9347040" cy="88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pt-BR" sz="26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Perceptron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7" name="CustomShape 31"/>
          <p:cNvSpPr/>
          <p:nvPr/>
        </p:nvSpPr>
        <p:spPr>
          <a:xfrm>
            <a:off x="360000" y="1980000"/>
            <a:ext cx="9167040" cy="466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8" name="CustomShape 32"/>
          <p:cNvSpPr/>
          <p:nvPr/>
        </p:nvSpPr>
        <p:spPr>
          <a:xfrm>
            <a:off x="897120" y="6886080"/>
            <a:ext cx="6434280" cy="35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9" name="CustomShape 33"/>
          <p:cNvSpPr/>
          <p:nvPr/>
        </p:nvSpPr>
        <p:spPr>
          <a:xfrm>
            <a:off x="7608600" y="6886080"/>
            <a:ext cx="2272320" cy="35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RNA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0" name=""/>
          <p:cNvSpPr/>
          <p:nvPr/>
        </p:nvSpPr>
        <p:spPr>
          <a:xfrm>
            <a:off x="342360" y="1529280"/>
            <a:ext cx="9373320" cy="5356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Vamos considerar uma entrada com 2 atributos (features)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 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50000"/>
              </a:lnSpc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Considere: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x1 = 1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x2 = 0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w1 = 0.2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w2 = 0.8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b = 0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Y = 1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Ativação: Step Function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50000"/>
              </a:lnSpc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50000"/>
              </a:lnSpc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r>
              <a:rPr b="0" lang="pt-BR" sz="20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 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01" name="" descr=""/>
          <p:cNvPicPr/>
          <p:nvPr/>
        </p:nvPicPr>
        <p:blipFill>
          <a:blip r:embed="rId1"/>
          <a:stretch/>
        </p:blipFill>
        <p:spPr>
          <a:xfrm>
            <a:off x="900000" y="2259360"/>
            <a:ext cx="2156400" cy="437040"/>
          </a:xfrm>
          <a:prstGeom prst="rect">
            <a:avLst/>
          </a:prstGeom>
          <a:ln w="0">
            <a:noFill/>
          </a:ln>
        </p:spPr>
      </p:pic>
      <p:pic>
        <p:nvPicPr>
          <p:cNvPr id="302" name="" descr=""/>
          <p:cNvPicPr/>
          <p:nvPr/>
        </p:nvPicPr>
        <p:blipFill>
          <a:blip r:embed="rId2"/>
          <a:stretch/>
        </p:blipFill>
        <p:spPr>
          <a:xfrm>
            <a:off x="3127320" y="3060000"/>
            <a:ext cx="3529080" cy="1605240"/>
          </a:xfrm>
          <a:prstGeom prst="rect">
            <a:avLst/>
          </a:prstGeom>
          <a:ln w="0">
            <a:noFill/>
          </a:ln>
        </p:spPr>
      </p:pic>
      <p:pic>
        <p:nvPicPr>
          <p:cNvPr id="303" name="" descr=""/>
          <p:cNvPicPr/>
          <p:nvPr/>
        </p:nvPicPr>
        <p:blipFill>
          <a:blip r:embed="rId3"/>
          <a:stretch/>
        </p:blipFill>
        <p:spPr>
          <a:xfrm>
            <a:off x="3780000" y="4956840"/>
            <a:ext cx="1436400" cy="1258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CustomShape 40"/>
          <p:cNvSpPr/>
          <p:nvPr/>
        </p:nvSpPr>
        <p:spPr>
          <a:xfrm>
            <a:off x="360000" y="360000"/>
            <a:ext cx="9347040" cy="88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pt-BR" sz="26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Perceptron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5" name="CustomShape 41"/>
          <p:cNvSpPr/>
          <p:nvPr/>
        </p:nvSpPr>
        <p:spPr>
          <a:xfrm>
            <a:off x="360000" y="1980000"/>
            <a:ext cx="9167040" cy="466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6" name="CustomShape 42"/>
          <p:cNvSpPr/>
          <p:nvPr/>
        </p:nvSpPr>
        <p:spPr>
          <a:xfrm>
            <a:off x="897120" y="6886080"/>
            <a:ext cx="6434280" cy="35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7" name="CustomShape 43"/>
          <p:cNvSpPr/>
          <p:nvPr/>
        </p:nvSpPr>
        <p:spPr>
          <a:xfrm>
            <a:off x="7608600" y="6886080"/>
            <a:ext cx="2272320" cy="35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RNA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8" name=""/>
          <p:cNvSpPr/>
          <p:nvPr/>
        </p:nvSpPr>
        <p:spPr>
          <a:xfrm>
            <a:off x="342360" y="1529280"/>
            <a:ext cx="9373320" cy="5356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Treinamento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Atualizar w1, w2 e b 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Até que seja atingido o ‘y’ desejado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50000"/>
              </a:lnSpc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Como?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Loss (Função de Perda)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Learning Rate (Atualização dos pesos)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50000"/>
              </a:lnSpc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50000"/>
              </a:lnSpc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50000"/>
              </a:lnSpc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r>
              <a:rPr b="0" lang="pt-BR" sz="20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 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09" name="" descr=""/>
          <p:cNvPicPr/>
          <p:nvPr/>
        </p:nvPicPr>
        <p:blipFill>
          <a:blip r:embed="rId1"/>
          <a:stretch/>
        </p:blipFill>
        <p:spPr>
          <a:xfrm>
            <a:off x="6120000" y="2711160"/>
            <a:ext cx="3529080" cy="16052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Aula 01 - Visão Computacional &amp; Processamento de Imagens</Template>
  <TotalTime>664</TotalTime>
  <Application>LibreOffice/24.2.7.2$Linux_X86_64 LibreOffice_project/420$Build-2</Application>
  <AppVersion>15.0000</AppVersion>
  <Words>702</Words>
  <Paragraphs>202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2022-09-17T02:35:38Z</dcterms:created>
  <dc:creator>Andre Gustavo Hochuli</dc:creator>
  <dc:description/>
  <dc:language>en-US</dc:language>
  <cp:lastModifiedBy/>
  <cp:lastPrinted>2025-11-07T15:35:39Z</cp:lastPrinted>
  <dcterms:modified xsi:type="dcterms:W3CDTF">2025-11-07T15:37:23Z</dcterms:modified>
  <cp:revision>68</cp:revision>
  <dc:subject/>
  <dc:title>Apresentação do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HiddenSlides">
    <vt:i4>0</vt:i4>
  </property>
  <property fmtid="{D5CDD505-2E9C-101B-9397-08002B2CF9AE}" pid="3" name="HyperlinksChanged">
    <vt:bool>0</vt:bool>
  </property>
  <property fmtid="{D5CDD505-2E9C-101B-9397-08002B2CF9AE}" pid="4" name="KSOProductBuildVer">
    <vt:lpwstr>1033-11.1.0.10161</vt:lpwstr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26</vt:i4>
  </property>
  <property fmtid="{D5CDD505-2E9C-101B-9397-08002B2CF9AE}" pid="8" name="PresentationFormat">
    <vt:lpwstr>Personalizar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26</vt:i4>
  </property>
</Properties>
</file>